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colors3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drawing3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15"/>
  </p:notesMasterIdLst>
  <p:sldIdLst>
    <p:sldId id="256" r:id="rId4"/>
    <p:sldId id="297" r:id="rId5"/>
    <p:sldId id="296" r:id="rId6"/>
    <p:sldId id="318" r:id="rId7"/>
    <p:sldId id="320" r:id="rId8"/>
    <p:sldId id="258" r:id="rId9"/>
    <p:sldId id="260" r:id="rId10"/>
    <p:sldId id="261" r:id="rId11"/>
    <p:sldId id="307" r:id="rId12"/>
    <p:sldId id="309" r:id="rId13"/>
    <p:sldId id="311" r:id="rId14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99" r:id="rId24"/>
    <p:sldId id="272" r:id="rId25"/>
    <p:sldId id="286" r:id="rId26"/>
    <p:sldId id="303" r:id="rId27"/>
    <p:sldId id="316" r:id="rId28"/>
    <p:sldId id="312" r:id="rId29"/>
    <p:sldId id="289" r:id="rId30"/>
    <p:sldId id="295" r:id="rId31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29546197" name="Алина Симоненко" initials="А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45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5" Type="http://schemas.openxmlformats.org/officeDocument/2006/relationships/commentAuthors" Target="commentAuthors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29546197" dt="2025-03-17T18:22:45.698" idx="1">
    <p:pos x="10" y="10"/>
    <p:text/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29546197" dt="2025-03-17T18:22:45.698" idx="1">
    <p:pos x="10" y="10"/>
    <p:text/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C06648-F139-4BB4-AF69-842A006DB392}" type="doc">
      <dgm:prSet loTypeId="urn:microsoft.com/office/officeart/2005/8/layout/vProcess5" loCatId="process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B0029B3B-1B4B-4CA3-8AAC-EFCF0644B884}">
      <dgm:prSet custT="1"/>
      <dgm:spPr/>
      <dgm:t>
        <a:bodyPr/>
        <a:lstStyle/>
        <a:p>
          <a:pPr algn="ctr" rtl="0"/>
          <a:r>
            <a:rPr lang="uk-UA" sz="2000" b="1" i="0" dirty="0">
              <a:solidFill>
                <a:schemeClr val="tx1"/>
              </a:solidFill>
              <a:effectLst/>
              <a:latin typeface="Bookman Old Style" panose="02050604050505020204" pitchFamily="18" charset="0"/>
            </a:rPr>
            <a:t>Щоб вчити дітей – постійно вчися сам</a:t>
          </a:r>
          <a:endParaRPr lang="ru-RU" sz="2000" b="1" i="0" dirty="0">
            <a:solidFill>
              <a:schemeClr val="tx1"/>
            </a:solidFill>
            <a:effectLst/>
            <a:latin typeface="Bookman Old Style" panose="02050604050505020204" pitchFamily="18" charset="0"/>
          </a:endParaRPr>
        </a:p>
      </dgm:t>
    </dgm:pt>
    <dgm:pt modelId="{33DD5232-4C5E-4DD6-BF93-4C2B1EEF3A4F}" cxnId="{3B095566-5B37-44A6-91BD-300E0E30452B}" type="parTrans">
      <dgm:prSet/>
      <dgm:spPr/>
      <dgm:t>
        <a:bodyPr/>
        <a:lstStyle/>
        <a:p>
          <a:pPr algn="ctr"/>
          <a:endParaRPr lang="ru-RU" sz="2000" b="1" i="0">
            <a:solidFill>
              <a:schemeClr val="tx1"/>
            </a:solidFill>
            <a:effectLst/>
            <a:latin typeface="Bookman Old Style" panose="02050604050505020204" pitchFamily="18" charset="0"/>
          </a:endParaRPr>
        </a:p>
      </dgm:t>
    </dgm:pt>
    <dgm:pt modelId="{4929989F-FF62-47DD-80E9-FE860B833B4B}" cxnId="{3B095566-5B37-44A6-91BD-300E0E30452B}" type="sibTrans">
      <dgm:prSet custT="1"/>
      <dgm:spPr/>
      <dgm:t>
        <a:bodyPr/>
        <a:lstStyle/>
        <a:p>
          <a:pPr algn="ctr"/>
          <a:endParaRPr lang="ru-RU" sz="2800" b="1" i="0">
            <a:solidFill>
              <a:schemeClr val="tx1"/>
            </a:solidFill>
            <a:effectLst/>
            <a:latin typeface="Bookman Old Style" panose="02050604050505020204" pitchFamily="18" charset="0"/>
          </a:endParaRPr>
        </a:p>
      </dgm:t>
    </dgm:pt>
    <dgm:pt modelId="{43388585-37F3-4978-9655-5F10EA9FD051}">
      <dgm:prSet custT="1"/>
      <dgm:spPr/>
      <dgm:t>
        <a:bodyPr/>
        <a:lstStyle/>
        <a:p>
          <a:pPr algn="ctr" rtl="0"/>
          <a:r>
            <a:rPr lang="uk-UA" sz="2000" b="1" i="0">
              <a:solidFill>
                <a:schemeClr val="tx1"/>
              </a:solidFill>
              <a:effectLst/>
              <a:latin typeface="Bookman Old Style" panose="02050604050505020204" pitchFamily="18" charset="0"/>
            </a:rPr>
            <a:t>Цінність знань - у їхньому практичному застосуванні</a:t>
          </a:r>
          <a:endParaRPr lang="ru-RU" sz="2000" b="1" i="0">
            <a:solidFill>
              <a:schemeClr val="tx1"/>
            </a:solidFill>
            <a:effectLst/>
            <a:latin typeface="Bookman Old Style" panose="02050604050505020204" pitchFamily="18" charset="0"/>
          </a:endParaRPr>
        </a:p>
      </dgm:t>
    </dgm:pt>
    <dgm:pt modelId="{D45AF6FD-A691-4557-BFA3-36808C704160}" cxnId="{2F35ED9E-C507-414D-B3AB-037AD4ACAC3A}" type="parTrans">
      <dgm:prSet/>
      <dgm:spPr/>
      <dgm:t>
        <a:bodyPr/>
        <a:lstStyle/>
        <a:p>
          <a:pPr algn="ctr"/>
          <a:endParaRPr lang="ru-RU" sz="2000" b="1" i="0">
            <a:solidFill>
              <a:schemeClr val="tx1"/>
            </a:solidFill>
            <a:effectLst/>
            <a:latin typeface="Bookman Old Style" panose="02050604050505020204" pitchFamily="18" charset="0"/>
          </a:endParaRPr>
        </a:p>
      </dgm:t>
    </dgm:pt>
    <dgm:pt modelId="{F8BBE56C-3D96-43C5-AF6E-CE12E89BF53B}" cxnId="{2F35ED9E-C507-414D-B3AB-037AD4ACAC3A}" type="sibTrans">
      <dgm:prSet custT="1"/>
      <dgm:spPr/>
      <dgm:t>
        <a:bodyPr/>
        <a:lstStyle/>
        <a:p>
          <a:pPr algn="ctr"/>
          <a:endParaRPr lang="ru-RU" sz="2800" b="1" i="0">
            <a:solidFill>
              <a:schemeClr val="tx1"/>
            </a:solidFill>
            <a:effectLst/>
            <a:latin typeface="Bookman Old Style" panose="02050604050505020204" pitchFamily="18" charset="0"/>
          </a:endParaRPr>
        </a:p>
      </dgm:t>
    </dgm:pt>
    <dgm:pt modelId="{31C8BAB9-CE76-40C7-B196-E5CE63E33BC2}">
      <dgm:prSet custT="1"/>
      <dgm:spPr/>
      <dgm:t>
        <a:bodyPr/>
        <a:lstStyle/>
        <a:p>
          <a:pPr algn="ctr" rtl="0"/>
          <a:r>
            <a:rPr lang="uk-UA" sz="2000" b="1" i="0">
              <a:solidFill>
                <a:schemeClr val="tx1"/>
              </a:solidFill>
              <a:effectLst/>
              <a:latin typeface="Bookman Old Style" panose="02050604050505020204" pitchFamily="18" charset="0"/>
            </a:rPr>
            <a:t>В кожній дитині є щось хороше – знайди його</a:t>
          </a:r>
          <a:endParaRPr lang="ru-RU" sz="2000" b="1" i="0">
            <a:solidFill>
              <a:schemeClr val="tx1"/>
            </a:solidFill>
            <a:effectLst/>
            <a:latin typeface="Bookman Old Style" panose="02050604050505020204" pitchFamily="18" charset="0"/>
          </a:endParaRPr>
        </a:p>
      </dgm:t>
    </dgm:pt>
    <dgm:pt modelId="{EFB89551-8822-4C58-A38B-3F6CC4B0D607}" cxnId="{37223A11-7BB2-41D0-A75B-D6A1067E4C43}" type="parTrans">
      <dgm:prSet/>
      <dgm:spPr/>
      <dgm:t>
        <a:bodyPr/>
        <a:lstStyle/>
        <a:p>
          <a:pPr algn="ctr"/>
          <a:endParaRPr lang="ru-RU" sz="2000" b="1" i="0">
            <a:solidFill>
              <a:schemeClr val="tx1"/>
            </a:solidFill>
            <a:effectLst/>
            <a:latin typeface="Bookman Old Style" panose="02050604050505020204" pitchFamily="18" charset="0"/>
          </a:endParaRPr>
        </a:p>
      </dgm:t>
    </dgm:pt>
    <dgm:pt modelId="{5C8D4924-1961-4A64-AAD9-7B4E231C2FBB}" cxnId="{37223A11-7BB2-41D0-A75B-D6A1067E4C43}" type="sibTrans">
      <dgm:prSet custT="1"/>
      <dgm:spPr/>
      <dgm:t>
        <a:bodyPr/>
        <a:lstStyle/>
        <a:p>
          <a:pPr algn="ctr"/>
          <a:endParaRPr lang="ru-RU" sz="2800" b="1" i="0">
            <a:solidFill>
              <a:schemeClr val="tx1"/>
            </a:solidFill>
            <a:effectLst/>
            <a:latin typeface="Bookman Old Style" panose="02050604050505020204" pitchFamily="18" charset="0"/>
          </a:endParaRPr>
        </a:p>
      </dgm:t>
    </dgm:pt>
    <dgm:pt modelId="{B1B339FE-60A4-4725-B37D-C776C6D2F319}">
      <dgm:prSet custT="1"/>
      <dgm:spPr/>
      <dgm:t>
        <a:bodyPr/>
        <a:lstStyle/>
        <a:p>
          <a:pPr algn="ctr" rtl="0"/>
          <a:r>
            <a:rPr lang="uk-UA" sz="2000" b="1" i="0">
              <a:solidFill>
                <a:schemeClr val="tx1"/>
              </a:solidFill>
              <a:effectLst/>
              <a:latin typeface="Bookman Old Style" panose="02050604050505020204" pitchFamily="18" charset="0"/>
            </a:rPr>
            <a:t>Дитина повинна реально оцінювати себе – це запорука успіху</a:t>
          </a:r>
          <a:endParaRPr lang="ru-RU" sz="2000" b="1" i="0">
            <a:solidFill>
              <a:schemeClr val="tx1"/>
            </a:solidFill>
            <a:effectLst/>
            <a:latin typeface="Bookman Old Style" panose="02050604050505020204" pitchFamily="18" charset="0"/>
          </a:endParaRPr>
        </a:p>
      </dgm:t>
    </dgm:pt>
    <dgm:pt modelId="{A00CA987-B24B-4F32-B617-ED3E007E17D9}" cxnId="{68EFF9C0-6935-4C73-B8AC-D6D8E77798E8}" type="parTrans">
      <dgm:prSet/>
      <dgm:spPr/>
      <dgm:t>
        <a:bodyPr/>
        <a:lstStyle/>
        <a:p>
          <a:pPr algn="ctr"/>
          <a:endParaRPr lang="ru-RU" sz="2000" b="1" i="0">
            <a:solidFill>
              <a:schemeClr val="tx1"/>
            </a:solidFill>
            <a:effectLst/>
            <a:latin typeface="Bookman Old Style" panose="02050604050505020204" pitchFamily="18" charset="0"/>
          </a:endParaRPr>
        </a:p>
      </dgm:t>
    </dgm:pt>
    <dgm:pt modelId="{98717826-4A3E-4D60-9C57-1EC37E103D86}" cxnId="{68EFF9C0-6935-4C73-B8AC-D6D8E77798E8}" type="sibTrans">
      <dgm:prSet custT="1"/>
      <dgm:spPr/>
      <dgm:t>
        <a:bodyPr/>
        <a:lstStyle/>
        <a:p>
          <a:pPr algn="ctr"/>
          <a:endParaRPr lang="ru-RU" sz="2800" b="1" i="0">
            <a:solidFill>
              <a:schemeClr val="tx1"/>
            </a:solidFill>
            <a:effectLst/>
            <a:latin typeface="Bookman Old Style" panose="02050604050505020204" pitchFamily="18" charset="0"/>
          </a:endParaRPr>
        </a:p>
      </dgm:t>
    </dgm:pt>
    <dgm:pt modelId="{FBA2E8E0-3A13-4225-87A2-3BF73266172D}">
      <dgm:prSet custT="1"/>
      <dgm:spPr/>
      <dgm:t>
        <a:bodyPr/>
        <a:lstStyle/>
        <a:p>
          <a:pPr algn="ctr" rtl="0"/>
          <a:r>
            <a:rPr lang="uk-UA" sz="2000" b="1" i="0" dirty="0">
              <a:solidFill>
                <a:schemeClr val="tx1"/>
              </a:solidFill>
              <a:effectLst/>
              <a:latin typeface="Bookman Old Style" panose="02050604050505020204" pitchFamily="18" charset="0"/>
            </a:rPr>
            <a:t>Добрий гумор – помічник вчителя</a:t>
          </a:r>
          <a:endParaRPr lang="ru-RU" sz="2000" b="1" i="0" dirty="0">
            <a:solidFill>
              <a:schemeClr val="tx1"/>
            </a:solidFill>
            <a:effectLst/>
            <a:latin typeface="Bookman Old Style" panose="02050604050505020204" pitchFamily="18" charset="0"/>
          </a:endParaRPr>
        </a:p>
      </dgm:t>
    </dgm:pt>
    <dgm:pt modelId="{452DD4F1-AD83-4C3C-A1C5-A86138AF45E4}" cxnId="{2980CBDA-6306-4AF2-9FC1-59FA6524DEAB}" type="parTrans">
      <dgm:prSet/>
      <dgm:spPr/>
      <dgm:t>
        <a:bodyPr/>
        <a:lstStyle/>
        <a:p>
          <a:pPr algn="ctr"/>
          <a:endParaRPr lang="ru-RU" sz="2000" b="1" i="0">
            <a:solidFill>
              <a:schemeClr val="tx1"/>
            </a:solidFill>
            <a:effectLst/>
            <a:latin typeface="Bookman Old Style" panose="02050604050505020204" pitchFamily="18" charset="0"/>
          </a:endParaRPr>
        </a:p>
      </dgm:t>
    </dgm:pt>
    <dgm:pt modelId="{3B4F13E8-DFAB-442D-8D48-A924AF692FEF}" cxnId="{2980CBDA-6306-4AF2-9FC1-59FA6524DEAB}" type="sibTrans">
      <dgm:prSet/>
      <dgm:spPr/>
      <dgm:t>
        <a:bodyPr/>
        <a:lstStyle/>
        <a:p>
          <a:pPr algn="ctr"/>
          <a:endParaRPr lang="ru-RU" sz="2000" b="1" i="0">
            <a:solidFill>
              <a:schemeClr val="tx1"/>
            </a:solidFill>
            <a:effectLst/>
            <a:latin typeface="Bookman Old Style" panose="02050604050505020204" pitchFamily="18" charset="0"/>
          </a:endParaRPr>
        </a:p>
      </dgm:t>
    </dgm:pt>
    <dgm:pt modelId="{995FF8C9-9BBD-40F5-B8FF-5DBB49874C45}" type="pres">
      <dgm:prSet presAssocID="{41C06648-F139-4BB4-AF69-842A006DB392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DDAD13A-5F10-4811-997C-191F7FDCE6FE}" type="pres">
      <dgm:prSet presAssocID="{41C06648-F139-4BB4-AF69-842A006DB392}" presName="dummyMaxCanvas" presStyleCnt="0">
        <dgm:presLayoutVars/>
      </dgm:prSet>
      <dgm:spPr/>
    </dgm:pt>
    <dgm:pt modelId="{F9B3AFAB-F4D2-4F22-AF87-EFB2BB5E5096}" type="pres">
      <dgm:prSet presAssocID="{41C06648-F139-4BB4-AF69-842A006DB392}" presName="FiveNodes_1" presStyleLbl="node1" presStyleIdx="0" presStyleCnt="5" custLinFactNeighborX="-7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F61839-3409-49DC-ADDD-1F0F049D88F4}" type="pres">
      <dgm:prSet presAssocID="{41C06648-F139-4BB4-AF69-842A006DB392}" presName="FiveNodes_2" presStyleLbl="node1" presStyleIdx="1" presStyleCnt="5" custLinFactNeighborX="280" custLinFactNeighborY="14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CDD6AA-016B-4558-B74D-FF05583A7CB9}" type="pres">
      <dgm:prSet presAssocID="{41C06648-F139-4BB4-AF69-842A006DB392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194BE8-5157-483B-95F6-258A20A924DC}" type="pres">
      <dgm:prSet presAssocID="{41C06648-F139-4BB4-AF69-842A006DB392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788596-C81D-464D-A7B5-879B645E411B}" type="pres">
      <dgm:prSet presAssocID="{41C06648-F139-4BB4-AF69-842A006DB392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E24CD9-05AD-4903-BF63-52250412EDF0}" type="pres">
      <dgm:prSet presAssocID="{41C06648-F139-4BB4-AF69-842A006DB392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8C2760-5D3E-4173-AA94-5204A4772AF2}" type="pres">
      <dgm:prSet presAssocID="{41C06648-F139-4BB4-AF69-842A006DB392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C5BD72-A23E-4AC5-8E7A-2111A5D22BE0}" type="pres">
      <dgm:prSet presAssocID="{41C06648-F139-4BB4-AF69-842A006DB392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0425AD-6E9B-4E6E-BB7D-59271DF57B5D}" type="pres">
      <dgm:prSet presAssocID="{41C06648-F139-4BB4-AF69-842A006DB392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39F7A1-CD0D-4A70-89C0-D46A51C3720A}" type="pres">
      <dgm:prSet presAssocID="{41C06648-F139-4BB4-AF69-842A006DB392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97010C-E77F-400D-8B95-B30B254FAFC0}" type="pres">
      <dgm:prSet presAssocID="{41C06648-F139-4BB4-AF69-842A006DB392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D42487-ADE1-4747-82A8-1C99D433D0B7}" type="pres">
      <dgm:prSet presAssocID="{41C06648-F139-4BB4-AF69-842A006DB392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5F0F5A-71C1-4BF2-B904-ACE9C256792D}" type="pres">
      <dgm:prSet presAssocID="{41C06648-F139-4BB4-AF69-842A006DB392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9DAEA0-8E14-4AA1-A876-8FC21AA1D91E}" type="pres">
      <dgm:prSet presAssocID="{41C06648-F139-4BB4-AF69-842A006DB392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4046484-A01A-49D6-BA33-EE71486CA6A9}" type="presOf" srcId="{FBA2E8E0-3A13-4225-87A2-3BF73266172D}" destId="{F99DAEA0-8E14-4AA1-A876-8FC21AA1D91E}" srcOrd="1" destOrd="0" presId="urn:microsoft.com/office/officeart/2005/8/layout/vProcess5"/>
    <dgm:cxn modelId="{CE7C1C34-DA62-47D2-A1D1-35818DFA5763}" type="presOf" srcId="{31C8BAB9-CE76-40C7-B196-E5CE63E33BC2}" destId="{7DD42487-ADE1-4747-82A8-1C99D433D0B7}" srcOrd="1" destOrd="0" presId="urn:microsoft.com/office/officeart/2005/8/layout/vProcess5"/>
    <dgm:cxn modelId="{D9F5A696-306E-4A48-BB24-DF2DC953606F}" type="presOf" srcId="{98717826-4A3E-4D60-9C57-1EC37E103D86}" destId="{F50425AD-6E9B-4E6E-BB7D-59271DF57B5D}" srcOrd="0" destOrd="0" presId="urn:microsoft.com/office/officeart/2005/8/layout/vProcess5"/>
    <dgm:cxn modelId="{175065CD-4ED3-4449-B98C-E9EDA1972A0E}" type="presOf" srcId="{43388585-37F3-4978-9655-5F10EA9FD051}" destId="{6BF61839-3409-49DC-ADDD-1F0F049D88F4}" srcOrd="0" destOrd="0" presId="urn:microsoft.com/office/officeart/2005/8/layout/vProcess5"/>
    <dgm:cxn modelId="{3B095566-5B37-44A6-91BD-300E0E30452B}" srcId="{41C06648-F139-4BB4-AF69-842A006DB392}" destId="{B0029B3B-1B4B-4CA3-8AAC-EFCF0644B884}" srcOrd="0" destOrd="0" parTransId="{33DD5232-4C5E-4DD6-BF93-4C2B1EEF3A4F}" sibTransId="{4929989F-FF62-47DD-80E9-FE860B833B4B}"/>
    <dgm:cxn modelId="{E0613FA7-7128-42E8-92AB-FAC5E5742A4B}" type="presOf" srcId="{B0029B3B-1B4B-4CA3-8AAC-EFCF0644B884}" destId="{F9B3AFAB-F4D2-4F22-AF87-EFB2BB5E5096}" srcOrd="0" destOrd="0" presId="urn:microsoft.com/office/officeart/2005/8/layout/vProcess5"/>
    <dgm:cxn modelId="{D54344D2-B166-4751-AC81-B471C1555695}" type="presOf" srcId="{B0029B3B-1B4B-4CA3-8AAC-EFCF0644B884}" destId="{8139F7A1-CD0D-4A70-89C0-D46A51C3720A}" srcOrd="1" destOrd="0" presId="urn:microsoft.com/office/officeart/2005/8/layout/vProcess5"/>
    <dgm:cxn modelId="{03B6E5CC-DCD9-46C4-BF75-93B5DC95A8F2}" type="presOf" srcId="{5C8D4924-1961-4A64-AAD9-7B4E231C2FBB}" destId="{C8C5BD72-A23E-4AC5-8E7A-2111A5D22BE0}" srcOrd="0" destOrd="0" presId="urn:microsoft.com/office/officeart/2005/8/layout/vProcess5"/>
    <dgm:cxn modelId="{7CA4B4C9-1EC1-46F7-B962-18573F0B76BB}" type="presOf" srcId="{B1B339FE-60A4-4725-B37D-C776C6D2F319}" destId="{83194BE8-5157-483B-95F6-258A20A924DC}" srcOrd="0" destOrd="0" presId="urn:microsoft.com/office/officeart/2005/8/layout/vProcess5"/>
    <dgm:cxn modelId="{77839CCB-D20A-4577-BD62-1D4028070764}" type="presOf" srcId="{4929989F-FF62-47DD-80E9-FE860B833B4B}" destId="{58E24CD9-05AD-4903-BF63-52250412EDF0}" srcOrd="0" destOrd="0" presId="urn:microsoft.com/office/officeart/2005/8/layout/vProcess5"/>
    <dgm:cxn modelId="{F8134D19-CA77-4C10-8A9B-1D4951155336}" type="presOf" srcId="{F8BBE56C-3D96-43C5-AF6E-CE12E89BF53B}" destId="{EB8C2760-5D3E-4173-AA94-5204A4772AF2}" srcOrd="0" destOrd="0" presId="urn:microsoft.com/office/officeart/2005/8/layout/vProcess5"/>
    <dgm:cxn modelId="{37223A11-7BB2-41D0-A75B-D6A1067E4C43}" srcId="{41C06648-F139-4BB4-AF69-842A006DB392}" destId="{31C8BAB9-CE76-40C7-B196-E5CE63E33BC2}" srcOrd="2" destOrd="0" parTransId="{EFB89551-8822-4C58-A38B-3F6CC4B0D607}" sibTransId="{5C8D4924-1961-4A64-AAD9-7B4E231C2FBB}"/>
    <dgm:cxn modelId="{EAF753B0-AEE4-419C-B020-38A0F4972A08}" type="presOf" srcId="{41C06648-F139-4BB4-AF69-842A006DB392}" destId="{995FF8C9-9BBD-40F5-B8FF-5DBB49874C45}" srcOrd="0" destOrd="0" presId="urn:microsoft.com/office/officeart/2005/8/layout/vProcess5"/>
    <dgm:cxn modelId="{64DB3999-76E2-4B4D-B8C3-CFAC61532D3D}" type="presOf" srcId="{43388585-37F3-4978-9655-5F10EA9FD051}" destId="{A897010C-E77F-400D-8B95-B30B254FAFC0}" srcOrd="1" destOrd="0" presId="urn:microsoft.com/office/officeart/2005/8/layout/vProcess5"/>
    <dgm:cxn modelId="{9D2B185A-803F-4A6C-AA60-6E5A4C098C4E}" type="presOf" srcId="{B1B339FE-60A4-4725-B37D-C776C6D2F319}" destId="{2D5F0F5A-71C1-4BF2-B904-ACE9C256792D}" srcOrd="1" destOrd="0" presId="urn:microsoft.com/office/officeart/2005/8/layout/vProcess5"/>
    <dgm:cxn modelId="{68EFF9C0-6935-4C73-B8AC-D6D8E77798E8}" srcId="{41C06648-F139-4BB4-AF69-842A006DB392}" destId="{B1B339FE-60A4-4725-B37D-C776C6D2F319}" srcOrd="3" destOrd="0" parTransId="{A00CA987-B24B-4F32-B617-ED3E007E17D9}" sibTransId="{98717826-4A3E-4D60-9C57-1EC37E103D86}"/>
    <dgm:cxn modelId="{8F4A2F75-189F-4DDD-BE30-E9440C18F1C4}" type="presOf" srcId="{31C8BAB9-CE76-40C7-B196-E5CE63E33BC2}" destId="{20CDD6AA-016B-4558-B74D-FF05583A7CB9}" srcOrd="0" destOrd="0" presId="urn:microsoft.com/office/officeart/2005/8/layout/vProcess5"/>
    <dgm:cxn modelId="{2F35ED9E-C507-414D-B3AB-037AD4ACAC3A}" srcId="{41C06648-F139-4BB4-AF69-842A006DB392}" destId="{43388585-37F3-4978-9655-5F10EA9FD051}" srcOrd="1" destOrd="0" parTransId="{D45AF6FD-A691-4557-BFA3-36808C704160}" sibTransId="{F8BBE56C-3D96-43C5-AF6E-CE12E89BF53B}"/>
    <dgm:cxn modelId="{6B7F21C2-F4E1-4584-826F-E047A46FE5AA}" type="presOf" srcId="{FBA2E8E0-3A13-4225-87A2-3BF73266172D}" destId="{6D788596-C81D-464D-A7B5-879B645E411B}" srcOrd="0" destOrd="0" presId="urn:microsoft.com/office/officeart/2005/8/layout/vProcess5"/>
    <dgm:cxn modelId="{2980CBDA-6306-4AF2-9FC1-59FA6524DEAB}" srcId="{41C06648-F139-4BB4-AF69-842A006DB392}" destId="{FBA2E8E0-3A13-4225-87A2-3BF73266172D}" srcOrd="4" destOrd="0" parTransId="{452DD4F1-AD83-4C3C-A1C5-A86138AF45E4}" sibTransId="{3B4F13E8-DFAB-442D-8D48-A924AF692FEF}"/>
    <dgm:cxn modelId="{E0E0B224-36D2-4528-9579-89853A91B1D9}" type="presParOf" srcId="{995FF8C9-9BBD-40F5-B8FF-5DBB49874C45}" destId="{BDDAD13A-5F10-4811-997C-191F7FDCE6FE}" srcOrd="0" destOrd="0" presId="urn:microsoft.com/office/officeart/2005/8/layout/vProcess5"/>
    <dgm:cxn modelId="{9FE1436C-FD13-494B-9654-1092112025B4}" type="presParOf" srcId="{995FF8C9-9BBD-40F5-B8FF-5DBB49874C45}" destId="{F9B3AFAB-F4D2-4F22-AF87-EFB2BB5E5096}" srcOrd="1" destOrd="0" presId="urn:microsoft.com/office/officeart/2005/8/layout/vProcess5"/>
    <dgm:cxn modelId="{E0F6CB0A-4A86-4FB0-AB03-78BE51E61BEC}" type="presParOf" srcId="{995FF8C9-9BBD-40F5-B8FF-5DBB49874C45}" destId="{6BF61839-3409-49DC-ADDD-1F0F049D88F4}" srcOrd="2" destOrd="0" presId="urn:microsoft.com/office/officeart/2005/8/layout/vProcess5"/>
    <dgm:cxn modelId="{62D310FB-C0E0-4F2B-9D43-FDBCD0BBD97E}" type="presParOf" srcId="{995FF8C9-9BBD-40F5-B8FF-5DBB49874C45}" destId="{20CDD6AA-016B-4558-B74D-FF05583A7CB9}" srcOrd="3" destOrd="0" presId="urn:microsoft.com/office/officeart/2005/8/layout/vProcess5"/>
    <dgm:cxn modelId="{812F557C-4827-47E7-AB09-279C39D022FE}" type="presParOf" srcId="{995FF8C9-9BBD-40F5-B8FF-5DBB49874C45}" destId="{83194BE8-5157-483B-95F6-258A20A924DC}" srcOrd="4" destOrd="0" presId="urn:microsoft.com/office/officeart/2005/8/layout/vProcess5"/>
    <dgm:cxn modelId="{09891ADD-96D1-4C92-9ADB-222B1A0291C5}" type="presParOf" srcId="{995FF8C9-9BBD-40F5-B8FF-5DBB49874C45}" destId="{6D788596-C81D-464D-A7B5-879B645E411B}" srcOrd="5" destOrd="0" presId="urn:microsoft.com/office/officeart/2005/8/layout/vProcess5"/>
    <dgm:cxn modelId="{0131B96B-D1AD-4989-A114-BDE8688A9FED}" type="presParOf" srcId="{995FF8C9-9BBD-40F5-B8FF-5DBB49874C45}" destId="{58E24CD9-05AD-4903-BF63-52250412EDF0}" srcOrd="6" destOrd="0" presId="urn:microsoft.com/office/officeart/2005/8/layout/vProcess5"/>
    <dgm:cxn modelId="{3CF69A4B-C715-4339-9D9E-14864DEFFD8C}" type="presParOf" srcId="{995FF8C9-9BBD-40F5-B8FF-5DBB49874C45}" destId="{EB8C2760-5D3E-4173-AA94-5204A4772AF2}" srcOrd="7" destOrd="0" presId="urn:microsoft.com/office/officeart/2005/8/layout/vProcess5"/>
    <dgm:cxn modelId="{32DEC051-9AEA-4370-9A91-3289C4600DCD}" type="presParOf" srcId="{995FF8C9-9BBD-40F5-B8FF-5DBB49874C45}" destId="{C8C5BD72-A23E-4AC5-8E7A-2111A5D22BE0}" srcOrd="8" destOrd="0" presId="urn:microsoft.com/office/officeart/2005/8/layout/vProcess5"/>
    <dgm:cxn modelId="{91EDA208-F78A-41BA-B074-5DB377EE6B36}" type="presParOf" srcId="{995FF8C9-9BBD-40F5-B8FF-5DBB49874C45}" destId="{F50425AD-6E9B-4E6E-BB7D-59271DF57B5D}" srcOrd="9" destOrd="0" presId="urn:microsoft.com/office/officeart/2005/8/layout/vProcess5"/>
    <dgm:cxn modelId="{73A2FEC6-A013-4C2A-BF59-36420927E862}" type="presParOf" srcId="{995FF8C9-9BBD-40F5-B8FF-5DBB49874C45}" destId="{8139F7A1-CD0D-4A70-89C0-D46A51C3720A}" srcOrd="10" destOrd="0" presId="urn:microsoft.com/office/officeart/2005/8/layout/vProcess5"/>
    <dgm:cxn modelId="{02406224-89FA-4366-A6DA-9AF2C92812F0}" type="presParOf" srcId="{995FF8C9-9BBD-40F5-B8FF-5DBB49874C45}" destId="{A897010C-E77F-400D-8B95-B30B254FAFC0}" srcOrd="11" destOrd="0" presId="urn:microsoft.com/office/officeart/2005/8/layout/vProcess5"/>
    <dgm:cxn modelId="{A0FB7A6D-4023-4B1D-A5BA-E7B13166F47D}" type="presParOf" srcId="{995FF8C9-9BBD-40F5-B8FF-5DBB49874C45}" destId="{7DD42487-ADE1-4747-82A8-1C99D433D0B7}" srcOrd="12" destOrd="0" presId="urn:microsoft.com/office/officeart/2005/8/layout/vProcess5"/>
    <dgm:cxn modelId="{ADB13F54-926A-432F-A086-2FE05BED5F6E}" type="presParOf" srcId="{995FF8C9-9BBD-40F5-B8FF-5DBB49874C45}" destId="{2D5F0F5A-71C1-4BF2-B904-ACE9C256792D}" srcOrd="13" destOrd="0" presId="urn:microsoft.com/office/officeart/2005/8/layout/vProcess5"/>
    <dgm:cxn modelId="{00829272-A35D-4E3D-BDDB-B94F575B99D5}" type="presParOf" srcId="{995FF8C9-9BBD-40F5-B8FF-5DBB49874C45}" destId="{F99DAEA0-8E14-4AA1-A876-8FC21AA1D91E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020F82F-61C1-4325-B2B8-5EFB79D9195D}" type="doc">
      <dgm:prSet loTypeId="urn:microsoft.com/office/officeart/2005/8/layout/hierarchy1" loCatId="hierarchy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4A021C3A-0080-4E5A-9C89-04E6F3BC667B}">
      <dgm:prSet/>
      <dgm:spPr/>
      <dgm:t>
        <a:bodyPr/>
        <a:lstStyle/>
        <a:p>
          <a:pPr rtl="0"/>
          <a:r>
            <a:rPr lang="uk-UA"/>
            <a:t>Інтерактивні технології</a:t>
          </a:r>
          <a:endParaRPr lang="ru-RU"/>
        </a:p>
      </dgm:t>
    </dgm:pt>
    <dgm:pt modelId="{55456FE5-8478-48DF-8966-46DFBD763EA7}" cxnId="{A7B7B3ED-2227-4D8B-803D-C18A85F75AB6}" type="parTrans">
      <dgm:prSet/>
      <dgm:spPr/>
      <dgm:t>
        <a:bodyPr/>
        <a:lstStyle/>
        <a:p>
          <a:endParaRPr lang="ru-RU"/>
        </a:p>
      </dgm:t>
    </dgm:pt>
    <dgm:pt modelId="{2B7FC2DB-197E-4966-ABDC-02FB2628ACFA}" cxnId="{A7B7B3ED-2227-4D8B-803D-C18A85F75AB6}" type="sibTrans">
      <dgm:prSet/>
      <dgm:spPr/>
      <dgm:t>
        <a:bodyPr/>
        <a:lstStyle/>
        <a:p>
          <a:endParaRPr lang="ru-RU"/>
        </a:p>
      </dgm:t>
    </dgm:pt>
    <dgm:pt modelId="{2D5D303E-F94F-422B-9747-6A947F1A6DEE}">
      <dgm:prSet/>
      <dgm:spPr/>
      <dgm:t>
        <a:bodyPr/>
        <a:lstStyle/>
        <a:p>
          <a:pPr rtl="0"/>
          <a:r>
            <a:rPr lang="uk-UA"/>
            <a:t>Технологія проектного навчання</a:t>
          </a:r>
          <a:endParaRPr lang="ru-RU"/>
        </a:p>
      </dgm:t>
    </dgm:pt>
    <dgm:pt modelId="{0D42B7A5-0273-4E56-A096-FCFD3DF8BD5F}" cxnId="{E748D825-E076-4D23-8458-295EDB17387C}" type="parTrans">
      <dgm:prSet/>
      <dgm:spPr/>
      <dgm:t>
        <a:bodyPr/>
        <a:lstStyle/>
        <a:p>
          <a:endParaRPr lang="ru-RU"/>
        </a:p>
      </dgm:t>
    </dgm:pt>
    <dgm:pt modelId="{FBEC2AAB-6A3B-49D0-A52C-D008580C8A3A}" cxnId="{E748D825-E076-4D23-8458-295EDB17387C}" type="sibTrans">
      <dgm:prSet/>
      <dgm:spPr/>
      <dgm:t>
        <a:bodyPr/>
        <a:lstStyle/>
        <a:p>
          <a:endParaRPr lang="ru-RU"/>
        </a:p>
      </dgm:t>
    </dgm:pt>
    <dgm:pt modelId="{7530CA22-9A15-441A-AF70-736A2138EC19}">
      <dgm:prSet/>
      <dgm:spPr/>
      <dgm:t>
        <a:bodyPr/>
        <a:lstStyle/>
        <a:p>
          <a:pPr rtl="0"/>
          <a:r>
            <a:rPr lang="uk-UA" dirty="0"/>
            <a:t>Інформаційно-</a:t>
          </a:r>
          <a:r>
            <a:rPr lang="uk-UA" dirty="0" err="1"/>
            <a:t>комп</a:t>
          </a:r>
          <a:r>
            <a:rPr lang="en-US" dirty="0"/>
            <a:t>’</a:t>
          </a:r>
          <a:r>
            <a:rPr lang="uk-UA" dirty="0"/>
            <a:t>ютерні технології</a:t>
          </a:r>
          <a:endParaRPr lang="ru-RU" dirty="0"/>
        </a:p>
      </dgm:t>
    </dgm:pt>
    <dgm:pt modelId="{B51EC40E-8AE1-4E9E-A36B-D6D794D6EE26}" cxnId="{F6B7E2C1-95DE-47A5-A5E7-462EB496C04F}" type="parTrans">
      <dgm:prSet/>
      <dgm:spPr/>
      <dgm:t>
        <a:bodyPr/>
        <a:lstStyle/>
        <a:p>
          <a:endParaRPr lang="ru-RU"/>
        </a:p>
      </dgm:t>
    </dgm:pt>
    <dgm:pt modelId="{B0A8D494-F110-47AF-9280-AB21E2C07A31}" cxnId="{F6B7E2C1-95DE-47A5-A5E7-462EB496C04F}" type="sibTrans">
      <dgm:prSet/>
      <dgm:spPr/>
      <dgm:t>
        <a:bodyPr/>
        <a:lstStyle/>
        <a:p>
          <a:endParaRPr lang="ru-RU"/>
        </a:p>
      </dgm:t>
    </dgm:pt>
    <dgm:pt modelId="{401378F0-21CD-4343-ABA9-77D2A2FAEF67}">
      <dgm:prSet/>
      <dgm:spPr/>
      <dgm:t>
        <a:bodyPr/>
        <a:lstStyle/>
        <a:p>
          <a:pPr rtl="0"/>
          <a:r>
            <a:rPr lang="uk-UA" dirty="0"/>
            <a:t>Технологія розвитку критичного мислення</a:t>
          </a:r>
          <a:endParaRPr lang="ru-RU" dirty="0"/>
        </a:p>
      </dgm:t>
    </dgm:pt>
    <dgm:pt modelId="{3AF9DC73-690E-4AB5-B02A-DD2C9F03D759}" cxnId="{715E2F73-E773-45E4-A59B-03C36E49900C}" type="parTrans">
      <dgm:prSet/>
      <dgm:spPr/>
      <dgm:t>
        <a:bodyPr/>
        <a:lstStyle/>
        <a:p>
          <a:endParaRPr lang="ru-RU"/>
        </a:p>
      </dgm:t>
    </dgm:pt>
    <dgm:pt modelId="{FBF3761A-0E1D-409F-AA2E-67D81297F161}" cxnId="{715E2F73-E773-45E4-A59B-03C36E49900C}" type="sibTrans">
      <dgm:prSet/>
      <dgm:spPr/>
      <dgm:t>
        <a:bodyPr/>
        <a:lstStyle/>
        <a:p>
          <a:endParaRPr lang="ru-RU"/>
        </a:p>
      </dgm:t>
    </dgm:pt>
    <dgm:pt modelId="{459289BD-9672-4DEC-B6BD-46B55DAE601A}">
      <dgm:prSet/>
      <dgm:spPr/>
      <dgm:t>
        <a:bodyPr/>
        <a:lstStyle/>
        <a:p>
          <a:pPr rtl="0"/>
          <a:r>
            <a:rPr lang="uk-UA" dirty="0"/>
            <a:t>Ігрові технології навчання</a:t>
          </a:r>
          <a:endParaRPr lang="ru-RU" dirty="0"/>
        </a:p>
      </dgm:t>
    </dgm:pt>
    <dgm:pt modelId="{588D51F1-F03F-490F-895D-F63A419C6FF1}" cxnId="{4D5744FC-6AC0-4675-B125-A32FFB5C7E19}" type="parTrans">
      <dgm:prSet/>
      <dgm:spPr/>
      <dgm:t>
        <a:bodyPr/>
        <a:lstStyle/>
        <a:p>
          <a:endParaRPr lang="ru-RU"/>
        </a:p>
      </dgm:t>
    </dgm:pt>
    <dgm:pt modelId="{855B1D9E-6BD4-42C0-80A7-0FBCF8DC52D0}" cxnId="{4D5744FC-6AC0-4675-B125-A32FFB5C7E19}" type="sibTrans">
      <dgm:prSet/>
      <dgm:spPr/>
      <dgm:t>
        <a:bodyPr/>
        <a:lstStyle/>
        <a:p>
          <a:endParaRPr lang="ru-RU"/>
        </a:p>
      </dgm:t>
    </dgm:pt>
    <dgm:pt modelId="{7A742B30-7DF9-41C7-B6EC-4BB0C1F88E38}" type="pres">
      <dgm:prSet presAssocID="{D020F82F-61C1-4325-B2B8-5EFB79D9195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D35D0AF-6C36-4449-BB96-18071295B0AB}" type="pres">
      <dgm:prSet presAssocID="{4A021C3A-0080-4E5A-9C89-04E6F3BC667B}" presName="hierRoot1" presStyleCnt="0"/>
      <dgm:spPr/>
    </dgm:pt>
    <dgm:pt modelId="{A87CB155-EB53-469B-AB75-36EBD25DD364}" type="pres">
      <dgm:prSet presAssocID="{4A021C3A-0080-4E5A-9C89-04E6F3BC667B}" presName="composite" presStyleCnt="0"/>
      <dgm:spPr/>
    </dgm:pt>
    <dgm:pt modelId="{3204B111-BC0D-4D46-8D03-FF3F7554F993}" type="pres">
      <dgm:prSet presAssocID="{4A021C3A-0080-4E5A-9C89-04E6F3BC667B}" presName="background" presStyleLbl="node0" presStyleIdx="0" presStyleCnt="5"/>
      <dgm:spPr/>
    </dgm:pt>
    <dgm:pt modelId="{769B4DD7-6FD7-4A36-979C-9DBAE0756D0A}" type="pres">
      <dgm:prSet presAssocID="{4A021C3A-0080-4E5A-9C89-04E6F3BC667B}" presName="text" presStyleLbl="fgAcc0" presStyleIdx="0" presStyleCnt="5" custLinFactY="97438" custLinFactNeighborX="79501" custLinFactNeighbor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0F3A98B-86F6-4A76-A774-C2335F66865A}" type="pres">
      <dgm:prSet presAssocID="{4A021C3A-0080-4E5A-9C89-04E6F3BC667B}" presName="hierChild2" presStyleCnt="0"/>
      <dgm:spPr/>
    </dgm:pt>
    <dgm:pt modelId="{EF480CD9-B031-41A9-A649-33E41CDA15F2}" type="pres">
      <dgm:prSet presAssocID="{2D5D303E-F94F-422B-9747-6A947F1A6DEE}" presName="hierRoot1" presStyleCnt="0"/>
      <dgm:spPr/>
    </dgm:pt>
    <dgm:pt modelId="{854E88D7-EADA-402E-AF53-E3464704CB2E}" type="pres">
      <dgm:prSet presAssocID="{2D5D303E-F94F-422B-9747-6A947F1A6DEE}" presName="composite" presStyleCnt="0"/>
      <dgm:spPr/>
    </dgm:pt>
    <dgm:pt modelId="{9F0C3546-01C9-4BCA-AAAB-B9C8B75ECA0A}" type="pres">
      <dgm:prSet presAssocID="{2D5D303E-F94F-422B-9747-6A947F1A6DEE}" presName="background" presStyleLbl="node0" presStyleIdx="1" presStyleCnt="5"/>
      <dgm:spPr/>
    </dgm:pt>
    <dgm:pt modelId="{AB1B3FF2-028A-40CB-AFC3-2984E3A4CAD6}" type="pres">
      <dgm:prSet presAssocID="{2D5D303E-F94F-422B-9747-6A947F1A6DEE}" presName="text" presStyleLbl="fgAcc0" presStyleIdx="1" presStyleCnt="5" custLinFactX="100000" custLinFactY="-100000" custLinFactNeighborX="131502" custLinFactNeighborY="-11332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2684B51-5CD9-4E79-AEFB-E4E934E69C1D}" type="pres">
      <dgm:prSet presAssocID="{2D5D303E-F94F-422B-9747-6A947F1A6DEE}" presName="hierChild2" presStyleCnt="0"/>
      <dgm:spPr/>
    </dgm:pt>
    <dgm:pt modelId="{05CF1822-C211-4E4C-B68B-857C9A2AA2F8}" type="pres">
      <dgm:prSet presAssocID="{7530CA22-9A15-441A-AF70-736A2138EC19}" presName="hierRoot1" presStyleCnt="0"/>
      <dgm:spPr/>
    </dgm:pt>
    <dgm:pt modelId="{F521D23B-F118-4E57-88A7-E9E45FF3C9F7}" type="pres">
      <dgm:prSet presAssocID="{7530CA22-9A15-441A-AF70-736A2138EC19}" presName="composite" presStyleCnt="0"/>
      <dgm:spPr/>
    </dgm:pt>
    <dgm:pt modelId="{FBAE9CCC-CE66-4CE2-BF59-CB02E561134D}" type="pres">
      <dgm:prSet presAssocID="{7530CA22-9A15-441A-AF70-736A2138EC19}" presName="background" presStyleLbl="node0" presStyleIdx="2" presStyleCnt="5"/>
      <dgm:spPr/>
    </dgm:pt>
    <dgm:pt modelId="{978E7FB5-29CF-4111-8A53-6A483995B409}" type="pres">
      <dgm:prSet presAssocID="{7530CA22-9A15-441A-AF70-736A2138EC19}" presName="text" presStyleLbl="fgAcc0" presStyleIdx="2" presStyleCnt="5" custScaleY="95888" custLinFactX="1534" custLinFactNeighborX="100000" custLinFactNeighborY="-1933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EF44E13-A3DE-401A-A9CE-1574771C5800}" type="pres">
      <dgm:prSet presAssocID="{7530CA22-9A15-441A-AF70-736A2138EC19}" presName="hierChild2" presStyleCnt="0"/>
      <dgm:spPr/>
    </dgm:pt>
    <dgm:pt modelId="{D23B80F8-FC74-4A1B-A49D-9B1DA7B5BBDA}" type="pres">
      <dgm:prSet presAssocID="{401378F0-21CD-4343-ABA9-77D2A2FAEF67}" presName="hierRoot1" presStyleCnt="0"/>
      <dgm:spPr/>
    </dgm:pt>
    <dgm:pt modelId="{99AE40E9-BF6A-4B39-99A4-8D2738D125A4}" type="pres">
      <dgm:prSet presAssocID="{401378F0-21CD-4343-ABA9-77D2A2FAEF67}" presName="composite" presStyleCnt="0"/>
      <dgm:spPr/>
    </dgm:pt>
    <dgm:pt modelId="{EE1CAE14-F4FC-4EBA-BE59-53CF82C3408A}" type="pres">
      <dgm:prSet presAssocID="{401378F0-21CD-4343-ABA9-77D2A2FAEF67}" presName="background" presStyleLbl="node0" presStyleIdx="3" presStyleCnt="5"/>
      <dgm:spPr/>
    </dgm:pt>
    <dgm:pt modelId="{8B33D899-613F-4A07-B535-43E817AA8671}" type="pres">
      <dgm:prSet presAssocID="{401378F0-21CD-4343-ABA9-77D2A2FAEF67}" presName="text" presStyleLbl="fgAcc0" presStyleIdx="3" presStyleCnt="5" custScaleY="100766" custLinFactY="47917" custLinFactNeighborX="9203" custLinFactNeighbor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25E8211-F953-4A1D-A7B0-DF74ED113F84}" type="pres">
      <dgm:prSet presAssocID="{401378F0-21CD-4343-ABA9-77D2A2FAEF67}" presName="hierChild2" presStyleCnt="0"/>
      <dgm:spPr/>
    </dgm:pt>
    <dgm:pt modelId="{9B9650E7-2DD0-4E2F-ADA4-8B3B00883404}" type="pres">
      <dgm:prSet presAssocID="{459289BD-9672-4DEC-B6BD-46B55DAE601A}" presName="hierRoot1" presStyleCnt="0"/>
      <dgm:spPr/>
    </dgm:pt>
    <dgm:pt modelId="{772BD64D-209B-4630-A538-24E690C15A4E}" type="pres">
      <dgm:prSet presAssocID="{459289BD-9672-4DEC-B6BD-46B55DAE601A}" presName="composite" presStyleCnt="0"/>
      <dgm:spPr/>
    </dgm:pt>
    <dgm:pt modelId="{3AF6E39F-FEC3-4D9B-9626-CBE38ECE6771}" type="pres">
      <dgm:prSet presAssocID="{459289BD-9672-4DEC-B6BD-46B55DAE601A}" presName="background" presStyleLbl="node0" presStyleIdx="4" presStyleCnt="5"/>
      <dgm:spPr/>
    </dgm:pt>
    <dgm:pt modelId="{B164E7D9-38DD-4E4E-8574-9051C70D55A8}" type="pres">
      <dgm:prSet presAssocID="{459289BD-9672-4DEC-B6BD-46B55DAE601A}" presName="text" presStyleLbl="fgAcc0" presStyleIdx="4" presStyleCnt="5" custLinFactX="-100000" custLinFactY="98683" custLinFactNeighborX="-164875" custLinFactNeighbor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3BE217E-9950-4547-9E82-00DD87B46B48}" type="pres">
      <dgm:prSet presAssocID="{459289BD-9672-4DEC-B6BD-46B55DAE601A}" presName="hierChild2" presStyleCnt="0"/>
      <dgm:spPr/>
    </dgm:pt>
  </dgm:ptLst>
  <dgm:cxnLst>
    <dgm:cxn modelId="{4B048650-2DD0-4090-B53D-2D2386985B03}" type="presOf" srcId="{4A021C3A-0080-4E5A-9C89-04E6F3BC667B}" destId="{769B4DD7-6FD7-4A36-979C-9DBAE0756D0A}" srcOrd="0" destOrd="0" presId="urn:microsoft.com/office/officeart/2005/8/layout/hierarchy1"/>
    <dgm:cxn modelId="{56E64781-62D4-4175-B013-9A1046C23D2F}" type="presOf" srcId="{D020F82F-61C1-4325-B2B8-5EFB79D9195D}" destId="{7A742B30-7DF9-41C7-B6EC-4BB0C1F88E38}" srcOrd="0" destOrd="0" presId="urn:microsoft.com/office/officeart/2005/8/layout/hierarchy1"/>
    <dgm:cxn modelId="{A7B7B3ED-2227-4D8B-803D-C18A85F75AB6}" srcId="{D020F82F-61C1-4325-B2B8-5EFB79D9195D}" destId="{4A021C3A-0080-4E5A-9C89-04E6F3BC667B}" srcOrd="0" destOrd="0" parTransId="{55456FE5-8478-48DF-8966-46DFBD763EA7}" sibTransId="{2B7FC2DB-197E-4966-ABDC-02FB2628ACFA}"/>
    <dgm:cxn modelId="{715E2F73-E773-45E4-A59B-03C36E49900C}" srcId="{D020F82F-61C1-4325-B2B8-5EFB79D9195D}" destId="{401378F0-21CD-4343-ABA9-77D2A2FAEF67}" srcOrd="3" destOrd="0" parTransId="{3AF9DC73-690E-4AB5-B02A-DD2C9F03D759}" sibTransId="{FBF3761A-0E1D-409F-AA2E-67D81297F161}"/>
    <dgm:cxn modelId="{F6B7E2C1-95DE-47A5-A5E7-462EB496C04F}" srcId="{D020F82F-61C1-4325-B2B8-5EFB79D9195D}" destId="{7530CA22-9A15-441A-AF70-736A2138EC19}" srcOrd="2" destOrd="0" parTransId="{B51EC40E-8AE1-4E9E-A36B-D6D794D6EE26}" sibTransId="{B0A8D494-F110-47AF-9280-AB21E2C07A31}"/>
    <dgm:cxn modelId="{389175C7-74AB-4C91-B835-2661D117DA1D}" type="presOf" srcId="{2D5D303E-F94F-422B-9747-6A947F1A6DEE}" destId="{AB1B3FF2-028A-40CB-AFC3-2984E3A4CAD6}" srcOrd="0" destOrd="0" presId="urn:microsoft.com/office/officeart/2005/8/layout/hierarchy1"/>
    <dgm:cxn modelId="{1F6AE5D7-C8B0-4598-B28A-F1118BA5FAA2}" type="presOf" srcId="{7530CA22-9A15-441A-AF70-736A2138EC19}" destId="{978E7FB5-29CF-4111-8A53-6A483995B409}" srcOrd="0" destOrd="0" presId="urn:microsoft.com/office/officeart/2005/8/layout/hierarchy1"/>
    <dgm:cxn modelId="{4D5744FC-6AC0-4675-B125-A32FFB5C7E19}" srcId="{D020F82F-61C1-4325-B2B8-5EFB79D9195D}" destId="{459289BD-9672-4DEC-B6BD-46B55DAE601A}" srcOrd="4" destOrd="0" parTransId="{588D51F1-F03F-490F-895D-F63A419C6FF1}" sibTransId="{855B1D9E-6BD4-42C0-80A7-0FBCF8DC52D0}"/>
    <dgm:cxn modelId="{E748D825-E076-4D23-8458-295EDB17387C}" srcId="{D020F82F-61C1-4325-B2B8-5EFB79D9195D}" destId="{2D5D303E-F94F-422B-9747-6A947F1A6DEE}" srcOrd="1" destOrd="0" parTransId="{0D42B7A5-0273-4E56-A096-FCFD3DF8BD5F}" sibTransId="{FBEC2AAB-6A3B-49D0-A52C-D008580C8A3A}"/>
    <dgm:cxn modelId="{37490847-D3F9-4D75-8709-D6F50C49E5DB}" type="presOf" srcId="{459289BD-9672-4DEC-B6BD-46B55DAE601A}" destId="{B164E7D9-38DD-4E4E-8574-9051C70D55A8}" srcOrd="0" destOrd="0" presId="urn:microsoft.com/office/officeart/2005/8/layout/hierarchy1"/>
    <dgm:cxn modelId="{B24571A6-A496-4163-A029-5D74CF93DB98}" type="presOf" srcId="{401378F0-21CD-4343-ABA9-77D2A2FAEF67}" destId="{8B33D899-613F-4A07-B535-43E817AA8671}" srcOrd="0" destOrd="0" presId="urn:microsoft.com/office/officeart/2005/8/layout/hierarchy1"/>
    <dgm:cxn modelId="{9862E96B-EB26-4687-BF7A-7DA67C581CFC}" type="presParOf" srcId="{7A742B30-7DF9-41C7-B6EC-4BB0C1F88E38}" destId="{5D35D0AF-6C36-4449-BB96-18071295B0AB}" srcOrd="0" destOrd="0" presId="urn:microsoft.com/office/officeart/2005/8/layout/hierarchy1"/>
    <dgm:cxn modelId="{C997D595-97F8-4896-B07C-E757D0E06268}" type="presParOf" srcId="{5D35D0AF-6C36-4449-BB96-18071295B0AB}" destId="{A87CB155-EB53-469B-AB75-36EBD25DD364}" srcOrd="0" destOrd="0" presId="urn:microsoft.com/office/officeart/2005/8/layout/hierarchy1"/>
    <dgm:cxn modelId="{02E1C749-3E53-4D07-91F9-C58B36C1A122}" type="presParOf" srcId="{A87CB155-EB53-469B-AB75-36EBD25DD364}" destId="{3204B111-BC0D-4D46-8D03-FF3F7554F993}" srcOrd="0" destOrd="0" presId="urn:microsoft.com/office/officeart/2005/8/layout/hierarchy1"/>
    <dgm:cxn modelId="{0D0A8E7E-87CD-4EE4-9BCF-B89F5C5ED5D9}" type="presParOf" srcId="{A87CB155-EB53-469B-AB75-36EBD25DD364}" destId="{769B4DD7-6FD7-4A36-979C-9DBAE0756D0A}" srcOrd="1" destOrd="0" presId="urn:microsoft.com/office/officeart/2005/8/layout/hierarchy1"/>
    <dgm:cxn modelId="{27EDFF48-6203-49F8-B222-FCB08DD72686}" type="presParOf" srcId="{5D35D0AF-6C36-4449-BB96-18071295B0AB}" destId="{40F3A98B-86F6-4A76-A774-C2335F66865A}" srcOrd="1" destOrd="0" presId="urn:microsoft.com/office/officeart/2005/8/layout/hierarchy1"/>
    <dgm:cxn modelId="{9ECD3B1B-EC6E-49E9-9FD5-E2F1563BCF89}" type="presParOf" srcId="{7A742B30-7DF9-41C7-B6EC-4BB0C1F88E38}" destId="{EF480CD9-B031-41A9-A649-33E41CDA15F2}" srcOrd="1" destOrd="0" presId="urn:microsoft.com/office/officeart/2005/8/layout/hierarchy1"/>
    <dgm:cxn modelId="{B3C7F3A6-C13B-4475-B9CA-73A6A2A891FC}" type="presParOf" srcId="{EF480CD9-B031-41A9-A649-33E41CDA15F2}" destId="{854E88D7-EADA-402E-AF53-E3464704CB2E}" srcOrd="0" destOrd="0" presId="urn:microsoft.com/office/officeart/2005/8/layout/hierarchy1"/>
    <dgm:cxn modelId="{8C1E04C7-5AF7-43C2-AF9D-F9AA62CD4DDD}" type="presParOf" srcId="{854E88D7-EADA-402E-AF53-E3464704CB2E}" destId="{9F0C3546-01C9-4BCA-AAAB-B9C8B75ECA0A}" srcOrd="0" destOrd="0" presId="urn:microsoft.com/office/officeart/2005/8/layout/hierarchy1"/>
    <dgm:cxn modelId="{4459DDA1-E425-464F-8109-D7D8052F0428}" type="presParOf" srcId="{854E88D7-EADA-402E-AF53-E3464704CB2E}" destId="{AB1B3FF2-028A-40CB-AFC3-2984E3A4CAD6}" srcOrd="1" destOrd="0" presId="urn:microsoft.com/office/officeart/2005/8/layout/hierarchy1"/>
    <dgm:cxn modelId="{14D0CFC5-2EE4-48AC-8A59-ED343BB7A263}" type="presParOf" srcId="{EF480CD9-B031-41A9-A649-33E41CDA15F2}" destId="{92684B51-5CD9-4E79-AEFB-E4E934E69C1D}" srcOrd="1" destOrd="0" presId="urn:microsoft.com/office/officeart/2005/8/layout/hierarchy1"/>
    <dgm:cxn modelId="{AF570702-F08C-4523-ACC4-83BB636ECED0}" type="presParOf" srcId="{7A742B30-7DF9-41C7-B6EC-4BB0C1F88E38}" destId="{05CF1822-C211-4E4C-B68B-857C9A2AA2F8}" srcOrd="2" destOrd="0" presId="urn:microsoft.com/office/officeart/2005/8/layout/hierarchy1"/>
    <dgm:cxn modelId="{536E855D-0D92-43CF-A4D1-E5987B49E843}" type="presParOf" srcId="{05CF1822-C211-4E4C-B68B-857C9A2AA2F8}" destId="{F521D23B-F118-4E57-88A7-E9E45FF3C9F7}" srcOrd="0" destOrd="0" presId="urn:microsoft.com/office/officeart/2005/8/layout/hierarchy1"/>
    <dgm:cxn modelId="{77CACEB7-C734-40CA-8D5C-83E9C202C539}" type="presParOf" srcId="{F521D23B-F118-4E57-88A7-E9E45FF3C9F7}" destId="{FBAE9CCC-CE66-4CE2-BF59-CB02E561134D}" srcOrd="0" destOrd="0" presId="urn:microsoft.com/office/officeart/2005/8/layout/hierarchy1"/>
    <dgm:cxn modelId="{FB768F92-D94C-43FE-A572-589F6A1C2EFB}" type="presParOf" srcId="{F521D23B-F118-4E57-88A7-E9E45FF3C9F7}" destId="{978E7FB5-29CF-4111-8A53-6A483995B409}" srcOrd="1" destOrd="0" presId="urn:microsoft.com/office/officeart/2005/8/layout/hierarchy1"/>
    <dgm:cxn modelId="{E25875E5-313F-4136-8CD2-D2A1EAED9B32}" type="presParOf" srcId="{05CF1822-C211-4E4C-B68B-857C9A2AA2F8}" destId="{2EF44E13-A3DE-401A-A9CE-1574771C5800}" srcOrd="1" destOrd="0" presId="urn:microsoft.com/office/officeart/2005/8/layout/hierarchy1"/>
    <dgm:cxn modelId="{221E42E9-7B1D-4736-856D-5D0B71067598}" type="presParOf" srcId="{7A742B30-7DF9-41C7-B6EC-4BB0C1F88E38}" destId="{D23B80F8-FC74-4A1B-A49D-9B1DA7B5BBDA}" srcOrd="3" destOrd="0" presId="urn:microsoft.com/office/officeart/2005/8/layout/hierarchy1"/>
    <dgm:cxn modelId="{4EAC340F-C340-4682-8BD4-579D230FC82D}" type="presParOf" srcId="{D23B80F8-FC74-4A1B-A49D-9B1DA7B5BBDA}" destId="{99AE40E9-BF6A-4B39-99A4-8D2738D125A4}" srcOrd="0" destOrd="0" presId="urn:microsoft.com/office/officeart/2005/8/layout/hierarchy1"/>
    <dgm:cxn modelId="{0EE530AF-F895-4C60-A20B-645BB8B8DCBA}" type="presParOf" srcId="{99AE40E9-BF6A-4B39-99A4-8D2738D125A4}" destId="{EE1CAE14-F4FC-4EBA-BE59-53CF82C3408A}" srcOrd="0" destOrd="0" presId="urn:microsoft.com/office/officeart/2005/8/layout/hierarchy1"/>
    <dgm:cxn modelId="{320040FB-C2BB-419C-B776-DF6AED74F84C}" type="presParOf" srcId="{99AE40E9-BF6A-4B39-99A4-8D2738D125A4}" destId="{8B33D899-613F-4A07-B535-43E817AA8671}" srcOrd="1" destOrd="0" presId="urn:microsoft.com/office/officeart/2005/8/layout/hierarchy1"/>
    <dgm:cxn modelId="{6CF8174F-17D3-4B6E-BC61-477967C4D864}" type="presParOf" srcId="{D23B80F8-FC74-4A1B-A49D-9B1DA7B5BBDA}" destId="{F25E8211-F953-4A1D-A7B0-DF74ED113F84}" srcOrd="1" destOrd="0" presId="urn:microsoft.com/office/officeart/2005/8/layout/hierarchy1"/>
    <dgm:cxn modelId="{DAF50A3A-26DE-41D9-94BB-747C64374B98}" type="presParOf" srcId="{7A742B30-7DF9-41C7-B6EC-4BB0C1F88E38}" destId="{9B9650E7-2DD0-4E2F-ADA4-8B3B00883404}" srcOrd="4" destOrd="0" presId="urn:microsoft.com/office/officeart/2005/8/layout/hierarchy1"/>
    <dgm:cxn modelId="{62F4747B-0751-4A77-BAC2-D4C924A728E5}" type="presParOf" srcId="{9B9650E7-2DD0-4E2F-ADA4-8B3B00883404}" destId="{772BD64D-209B-4630-A538-24E690C15A4E}" srcOrd="0" destOrd="0" presId="urn:microsoft.com/office/officeart/2005/8/layout/hierarchy1"/>
    <dgm:cxn modelId="{0AB39BDE-6353-4A65-9597-BCFA280CCD16}" type="presParOf" srcId="{772BD64D-209B-4630-A538-24E690C15A4E}" destId="{3AF6E39F-FEC3-4D9B-9626-CBE38ECE6771}" srcOrd="0" destOrd="0" presId="urn:microsoft.com/office/officeart/2005/8/layout/hierarchy1"/>
    <dgm:cxn modelId="{384E3EFA-999E-4C30-82BE-E32F1DD99663}" type="presParOf" srcId="{772BD64D-209B-4630-A538-24E690C15A4E}" destId="{B164E7D9-38DD-4E4E-8574-9051C70D55A8}" srcOrd="1" destOrd="0" presId="urn:microsoft.com/office/officeart/2005/8/layout/hierarchy1"/>
    <dgm:cxn modelId="{1240DBE2-0D89-4537-869F-48DDA35D1D52}" type="presParOf" srcId="{9B9650E7-2DD0-4E2F-ADA4-8B3B00883404}" destId="{93BE217E-9950-4547-9E82-00DD87B46B48}" srcOrd="1" destOrd="0" presId="urn:microsoft.com/office/officeart/2005/8/layout/hierarchy1"/>
  </dgm:cxnLst>
  <dgm:bg>
    <a:noFill/>
  </dgm:bg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8F4D2F0-513A-49B6-91F7-D57EE40D019B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</dgm:pt>
    <dgm:pt modelId="{19EC2E04-C0CE-4CDB-99AC-AAFAF47F56B4}">
      <dgm:prSet custT="1"/>
      <dgm:spPr>
        <a:solidFill>
          <a:srgbClr val="F0FEA8"/>
        </a:solidFill>
        <a:ln w="28575">
          <a:solidFill>
            <a:srgbClr val="00B0F0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</a:pPr>
          <a:r>
            <a:rPr kumimoji="0" lang="uk-UA" alt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Arial" panose="020B0604020202020204" pitchFamily="34" charset="0"/>
            </a:rPr>
            <a:t>Форми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</a:pPr>
          <a:r>
            <a:rPr kumimoji="0" lang="uk-UA" alt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Arial" panose="020B0604020202020204" pitchFamily="34" charset="0"/>
            </a:rPr>
            <a:t>застосування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</a:pPr>
          <a:r>
            <a:rPr kumimoji="0" lang="uk-UA" alt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Arial" panose="020B0604020202020204" pitchFamily="34" charset="0"/>
            </a:rPr>
            <a:t>інформаційно- комп</a:t>
          </a:r>
          <a:r>
            <a:rPr kumimoji="0" lang="en-US" alt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Arial" panose="020B0604020202020204" pitchFamily="34" charset="0"/>
            </a:rPr>
            <a:t>’</a:t>
          </a:r>
          <a:r>
            <a:rPr kumimoji="0" lang="uk-UA" alt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Arial" panose="020B0604020202020204" pitchFamily="34" charset="0"/>
            </a:rPr>
            <a:t>ютерних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</a:pPr>
          <a:r>
            <a:rPr kumimoji="0" lang="uk-UA" alt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Arial" panose="020B0604020202020204" pitchFamily="34" charset="0"/>
            </a:rPr>
            <a:t> технологій</a:t>
          </a:r>
          <a:endParaRPr kumimoji="0" lang="ru-RU" altLang="ru-RU" sz="1400" b="1" i="0" u="none" strike="noStrike" cap="none" normalizeH="0" baseline="0" dirty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anose="02050604050505020204" pitchFamily="18" charset="0"/>
            <a:cs typeface="Arial" panose="020B0604020202020204" pitchFamily="34" charset="0"/>
          </a:endParaRPr>
        </a:p>
      </dgm:t>
    </dgm:pt>
    <dgm:pt modelId="{960367D2-2F34-48CE-990A-DBABCEFFDE54}" cxnId="{A22F60C3-9673-481E-9002-BC4761615466}" type="parTrans">
      <dgm:prSet/>
      <dgm:spPr/>
      <dgm:t>
        <a:bodyPr/>
        <a:lstStyle/>
        <a:p>
          <a:endParaRPr lang="ru-RU"/>
        </a:p>
      </dgm:t>
    </dgm:pt>
    <dgm:pt modelId="{D0C4F5BA-5177-4F46-BEBC-A298356DF263}" cxnId="{A22F60C3-9673-481E-9002-BC4761615466}" type="sibTrans">
      <dgm:prSet/>
      <dgm:spPr/>
      <dgm:t>
        <a:bodyPr/>
        <a:lstStyle/>
        <a:p>
          <a:endParaRPr lang="ru-RU"/>
        </a:p>
      </dgm:t>
    </dgm:pt>
    <dgm:pt modelId="{632486F4-72E8-4E36-B2E9-70F3FA7F11C7}">
      <dgm:prSet/>
      <dgm:spPr>
        <a:solidFill>
          <a:srgbClr val="C4FCFC"/>
        </a:solidFill>
        <a:ln w="28575">
          <a:solidFill>
            <a:srgbClr val="00B0F0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</a:pPr>
          <a:r>
            <a:rPr kumimoji="0" lang="uk-UA" altLang="ru-RU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Презентації</a:t>
          </a:r>
          <a:endParaRPr kumimoji="0" lang="ru-RU" altLang="ru-RU" b="1" i="0" u="none" strike="noStrike" cap="none" normalizeH="0" baseline="0" dirty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FFFFFF"/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89C2FA9-96A7-4F75-AD6A-BF20F58A5F90}" cxnId="{57C8D329-2118-41AC-B55A-3EF7F7183913}" type="parTrans">
      <dgm:prSet/>
      <dgm:spPr/>
      <dgm:t>
        <a:bodyPr/>
        <a:lstStyle/>
        <a:p>
          <a:endParaRPr lang="ru-RU"/>
        </a:p>
      </dgm:t>
    </dgm:pt>
    <dgm:pt modelId="{DAD9AA7B-7AA5-4BB8-8781-D2D312A6B4EC}" cxnId="{57C8D329-2118-41AC-B55A-3EF7F7183913}" type="sibTrans">
      <dgm:prSet/>
      <dgm:spPr/>
      <dgm:t>
        <a:bodyPr/>
        <a:lstStyle/>
        <a:p>
          <a:endParaRPr lang="ru-RU"/>
        </a:p>
      </dgm:t>
    </dgm:pt>
    <dgm:pt modelId="{5352C7E3-198A-4F53-B6C9-4B79E9543272}">
      <dgm:prSet/>
      <dgm:spPr>
        <a:solidFill>
          <a:srgbClr val="C4FCFC"/>
        </a:solidFill>
        <a:ln w="28575">
          <a:solidFill>
            <a:srgbClr val="00B0F0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</a:pPr>
          <a:r>
            <a:rPr kumimoji="0" lang="uk-UA" altLang="ru-RU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Дослідження</a:t>
          </a:r>
          <a:endParaRPr kumimoji="0" lang="ru-RU" altLang="ru-RU" b="1" i="0" u="none" strike="noStrike" cap="none" normalizeH="0" baseline="0" dirty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FFFFFF"/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9D8754-33A1-4C53-A1DB-AE4F21A375CC}" cxnId="{E57643EB-C40D-4BE5-B4AA-9B1859039578}" type="parTrans">
      <dgm:prSet/>
      <dgm:spPr/>
      <dgm:t>
        <a:bodyPr/>
        <a:lstStyle/>
        <a:p>
          <a:endParaRPr lang="ru-RU"/>
        </a:p>
      </dgm:t>
    </dgm:pt>
    <dgm:pt modelId="{6046BA04-F043-49BD-BDC8-98C2E9958A19}" cxnId="{E57643EB-C40D-4BE5-B4AA-9B1859039578}" type="sibTrans">
      <dgm:prSet/>
      <dgm:spPr/>
      <dgm:t>
        <a:bodyPr/>
        <a:lstStyle/>
        <a:p>
          <a:endParaRPr lang="ru-RU"/>
        </a:p>
      </dgm:t>
    </dgm:pt>
    <dgm:pt modelId="{6F8641D0-D3F3-47A3-9B45-8C66565A6B1A}">
      <dgm:prSet/>
      <dgm:spPr>
        <a:solidFill>
          <a:srgbClr val="C4FCFC"/>
        </a:solidFill>
        <a:ln w="28575">
          <a:solidFill>
            <a:srgbClr val="00B0F0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</a:pPr>
          <a:r>
            <a:rPr kumimoji="0" lang="uk-UA" altLang="ru-RU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Віртуальні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</a:pPr>
          <a:r>
            <a:rPr kumimoji="0" lang="uk-UA" altLang="ru-RU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екскурсії, досліди</a:t>
          </a:r>
          <a:endParaRPr kumimoji="0" lang="ru-RU" altLang="ru-RU" b="1" i="0" u="none" strike="noStrike" cap="none" normalizeH="0" baseline="0" dirty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FFFFFF"/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00D5700-47C2-4E75-B121-268B5DD96063}" cxnId="{8AF8E393-DC7F-4778-8C4C-EC1BDD956A2E}" type="parTrans">
      <dgm:prSet/>
      <dgm:spPr/>
      <dgm:t>
        <a:bodyPr/>
        <a:lstStyle/>
        <a:p>
          <a:endParaRPr lang="ru-RU"/>
        </a:p>
      </dgm:t>
    </dgm:pt>
    <dgm:pt modelId="{C17A69A7-D803-44EB-959C-9CE501A01C68}" cxnId="{8AF8E393-DC7F-4778-8C4C-EC1BDD956A2E}" type="sibTrans">
      <dgm:prSet/>
      <dgm:spPr/>
      <dgm:t>
        <a:bodyPr/>
        <a:lstStyle/>
        <a:p>
          <a:endParaRPr lang="ru-RU"/>
        </a:p>
      </dgm:t>
    </dgm:pt>
    <dgm:pt modelId="{9BA979D4-35F2-4402-A689-A9945B9E22CC}">
      <dgm:prSet/>
      <dgm:spPr>
        <a:solidFill>
          <a:srgbClr val="C4FCFC"/>
        </a:solidFill>
        <a:ln w="28575">
          <a:solidFill>
            <a:srgbClr val="00B0F0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</a:pPr>
          <a:r>
            <a:rPr kumimoji="0" lang="uk-UA" altLang="ru-RU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Тестування</a:t>
          </a:r>
          <a:endParaRPr kumimoji="0" lang="ru-RU" altLang="ru-RU" b="1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FFFFFF"/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7F63114-994C-4CC3-9F7B-700324104C09}" cxnId="{4F953271-7FCB-46A5-8D13-8DB879543BF1}" type="parTrans">
      <dgm:prSet/>
      <dgm:spPr/>
      <dgm:t>
        <a:bodyPr/>
        <a:lstStyle/>
        <a:p>
          <a:endParaRPr lang="ru-RU"/>
        </a:p>
      </dgm:t>
    </dgm:pt>
    <dgm:pt modelId="{82690532-08DB-453A-8446-F55613BE44E4}" cxnId="{4F953271-7FCB-46A5-8D13-8DB879543BF1}" type="sibTrans">
      <dgm:prSet/>
      <dgm:spPr/>
      <dgm:t>
        <a:bodyPr/>
        <a:lstStyle/>
        <a:p>
          <a:endParaRPr lang="ru-RU"/>
        </a:p>
      </dgm:t>
    </dgm:pt>
    <dgm:pt modelId="{35D9B1E7-05D7-496A-BBF3-79FA770BFF88}">
      <dgm:prSet/>
      <dgm:spPr>
        <a:solidFill>
          <a:srgbClr val="C4FCFC"/>
        </a:solidFill>
        <a:ln w="28575">
          <a:solidFill>
            <a:srgbClr val="00B0F0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</a:pPr>
          <a:r>
            <a:rPr kumimoji="0" lang="uk-UA" altLang="ru-RU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Проектна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</a:pPr>
          <a:r>
            <a:rPr kumimoji="0" lang="uk-UA" altLang="ru-RU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діяльність</a:t>
          </a:r>
          <a:endParaRPr kumimoji="0" lang="ru-RU" altLang="ru-RU" b="1" i="0" u="none" strike="noStrike" cap="none" normalizeH="0" baseline="0" dirty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FFFFFF"/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5EB61F8-1175-4FF6-B871-362BAE3B733F}" cxnId="{3B0DA388-1657-437D-B73A-D25A8AD82972}" type="parTrans">
      <dgm:prSet/>
      <dgm:spPr/>
      <dgm:t>
        <a:bodyPr/>
        <a:lstStyle/>
        <a:p>
          <a:endParaRPr lang="ru-RU"/>
        </a:p>
      </dgm:t>
    </dgm:pt>
    <dgm:pt modelId="{5CA5B306-0DCE-45C8-B777-508838221D34}" cxnId="{3B0DA388-1657-437D-B73A-D25A8AD82972}" type="sibTrans">
      <dgm:prSet/>
      <dgm:spPr/>
      <dgm:t>
        <a:bodyPr/>
        <a:lstStyle/>
        <a:p>
          <a:endParaRPr lang="ru-RU"/>
        </a:p>
      </dgm:t>
    </dgm:pt>
    <dgm:pt modelId="{DF3174ED-0B29-41CE-9CAD-7DFACBCC6709}" type="pres">
      <dgm:prSet presAssocID="{A8F4D2F0-513A-49B6-91F7-D57EE40D019B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F02C411-DE0B-463B-8CD4-FAE2CFFCA9E7}" type="pres">
      <dgm:prSet presAssocID="{19EC2E04-C0CE-4CDB-99AC-AAFAF47F56B4}" presName="centerShape" presStyleLbl="node0" presStyleIdx="0" presStyleCnt="1" custScaleX="144236" custScaleY="140738"/>
      <dgm:spPr/>
      <dgm:t>
        <a:bodyPr/>
        <a:lstStyle/>
        <a:p>
          <a:endParaRPr lang="ru-RU"/>
        </a:p>
      </dgm:t>
    </dgm:pt>
    <dgm:pt modelId="{E957E1BF-2865-40CA-BF72-81561C0E1620}" type="pres">
      <dgm:prSet presAssocID="{A89C2FA9-96A7-4F75-AD6A-BF20F58A5F90}" presName="Name9" presStyleLbl="parChTrans1D2" presStyleIdx="0" presStyleCnt="5"/>
      <dgm:spPr/>
      <dgm:t>
        <a:bodyPr/>
        <a:lstStyle/>
        <a:p>
          <a:endParaRPr lang="ru-RU"/>
        </a:p>
      </dgm:t>
    </dgm:pt>
    <dgm:pt modelId="{B394206D-6C99-46C7-A0DE-CFA41F1140B3}" type="pres">
      <dgm:prSet presAssocID="{A89C2FA9-96A7-4F75-AD6A-BF20F58A5F90}" presName="connTx" presStyleCnt="0"/>
      <dgm:spPr/>
      <dgm:t>
        <a:bodyPr/>
        <a:lstStyle/>
        <a:p>
          <a:endParaRPr lang="ru-RU"/>
        </a:p>
      </dgm:t>
    </dgm:pt>
    <dgm:pt modelId="{30835D3E-0774-42B5-B4A9-2427A87AB5BE}" type="pres">
      <dgm:prSet presAssocID="{632486F4-72E8-4E36-B2E9-70F3FA7F11C7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389BA1-3F97-4CEB-A827-FEFD0419B2C5}" type="pres">
      <dgm:prSet presAssocID="{929D8754-33A1-4C53-A1DB-AE4F21A375CC}" presName="Name9" presStyleLbl="parChTrans1D2" presStyleIdx="1" presStyleCnt="5"/>
      <dgm:spPr/>
      <dgm:t>
        <a:bodyPr/>
        <a:lstStyle/>
        <a:p>
          <a:endParaRPr lang="ru-RU"/>
        </a:p>
      </dgm:t>
    </dgm:pt>
    <dgm:pt modelId="{7087B401-FD25-4FF4-9C6F-4598BB866C3C}" type="pres">
      <dgm:prSet presAssocID="{929D8754-33A1-4C53-A1DB-AE4F21A375CC}" presName="connTx" presStyleCnt="0"/>
      <dgm:spPr/>
      <dgm:t>
        <a:bodyPr/>
        <a:lstStyle/>
        <a:p>
          <a:endParaRPr lang="ru-RU"/>
        </a:p>
      </dgm:t>
    </dgm:pt>
    <dgm:pt modelId="{3A06665A-1D7E-4007-AEB6-3F0C9038BE70}" type="pres">
      <dgm:prSet presAssocID="{5352C7E3-198A-4F53-B6C9-4B79E9543272}" presName="node" presStyleLbl="node1" presStyleIdx="1" presStyleCnt="5" custRadScaleRad="101838" custRadScaleInc="-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3E4959-23E7-4356-A03B-EA97207A3C2C}" type="pres">
      <dgm:prSet presAssocID="{D00D5700-47C2-4E75-B121-268B5DD96063}" presName="Name9" presStyleLbl="parChTrans1D2" presStyleIdx="2" presStyleCnt="5"/>
      <dgm:spPr/>
      <dgm:t>
        <a:bodyPr/>
        <a:lstStyle/>
        <a:p>
          <a:endParaRPr lang="ru-RU"/>
        </a:p>
      </dgm:t>
    </dgm:pt>
    <dgm:pt modelId="{2A419BF5-0FF3-46B6-822B-2853F400A8DA}" type="pres">
      <dgm:prSet presAssocID="{D00D5700-47C2-4E75-B121-268B5DD96063}" presName="connTx" presStyleCnt="0"/>
      <dgm:spPr/>
      <dgm:t>
        <a:bodyPr/>
        <a:lstStyle/>
        <a:p>
          <a:endParaRPr lang="ru-RU"/>
        </a:p>
      </dgm:t>
    </dgm:pt>
    <dgm:pt modelId="{D6131E9B-031C-4D41-970F-A401DC01E45C}" type="pres">
      <dgm:prSet presAssocID="{6F8641D0-D3F3-47A3-9B45-8C66565A6B1A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924C88-D666-4E08-B6D5-16E622F267DE}" type="pres">
      <dgm:prSet presAssocID="{07F63114-994C-4CC3-9F7B-700324104C09}" presName="Name9" presStyleLbl="parChTrans1D2" presStyleIdx="3" presStyleCnt="5"/>
      <dgm:spPr/>
      <dgm:t>
        <a:bodyPr/>
        <a:lstStyle/>
        <a:p>
          <a:endParaRPr lang="ru-RU"/>
        </a:p>
      </dgm:t>
    </dgm:pt>
    <dgm:pt modelId="{D5361043-2405-4F8A-8A58-94A4FEB2EB36}" type="pres">
      <dgm:prSet presAssocID="{07F63114-994C-4CC3-9F7B-700324104C09}" presName="connTx" presStyleCnt="0"/>
      <dgm:spPr/>
      <dgm:t>
        <a:bodyPr/>
        <a:lstStyle/>
        <a:p>
          <a:endParaRPr lang="ru-RU"/>
        </a:p>
      </dgm:t>
    </dgm:pt>
    <dgm:pt modelId="{5DA9BA38-3581-42F4-8465-828E84D6A649}" type="pres">
      <dgm:prSet presAssocID="{9BA979D4-35F2-4402-A689-A9945B9E22CC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C4C21B-6E54-4DE7-B169-138E001FA675}" type="pres">
      <dgm:prSet presAssocID="{35EB61F8-1175-4FF6-B871-362BAE3B733F}" presName="Name9" presStyleLbl="parChTrans1D2" presStyleIdx="4" presStyleCnt="5"/>
      <dgm:spPr/>
      <dgm:t>
        <a:bodyPr/>
        <a:lstStyle/>
        <a:p>
          <a:endParaRPr lang="ru-RU"/>
        </a:p>
      </dgm:t>
    </dgm:pt>
    <dgm:pt modelId="{D74530E0-442D-4FF5-A072-84F3A8334A03}" type="pres">
      <dgm:prSet presAssocID="{35EB61F8-1175-4FF6-B871-362BAE3B733F}" presName="connTx" presStyleCnt="0"/>
      <dgm:spPr/>
      <dgm:t>
        <a:bodyPr/>
        <a:lstStyle/>
        <a:p>
          <a:endParaRPr lang="ru-RU"/>
        </a:p>
      </dgm:t>
    </dgm:pt>
    <dgm:pt modelId="{8E952587-F589-407D-B24F-4814DB396D72}" type="pres">
      <dgm:prSet presAssocID="{35D9B1E7-05D7-496A-BBF3-79FA770BFF88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22F60C3-9673-481E-9002-BC4761615466}" srcId="{A8F4D2F0-513A-49B6-91F7-D57EE40D019B}" destId="{19EC2E04-C0CE-4CDB-99AC-AAFAF47F56B4}" srcOrd="0" destOrd="0" parTransId="{960367D2-2F34-48CE-990A-DBABCEFFDE54}" sibTransId="{D0C4F5BA-5177-4F46-BEBC-A298356DF263}"/>
    <dgm:cxn modelId="{57C8D329-2118-41AC-B55A-3EF7F7183913}" srcId="{19EC2E04-C0CE-4CDB-99AC-AAFAF47F56B4}" destId="{632486F4-72E8-4E36-B2E9-70F3FA7F11C7}" srcOrd="0" destOrd="0" parTransId="{A89C2FA9-96A7-4F75-AD6A-BF20F58A5F90}" sibTransId="{DAD9AA7B-7AA5-4BB8-8781-D2D312A6B4EC}"/>
    <dgm:cxn modelId="{E57643EB-C40D-4BE5-B4AA-9B1859039578}" srcId="{19EC2E04-C0CE-4CDB-99AC-AAFAF47F56B4}" destId="{5352C7E3-198A-4F53-B6C9-4B79E9543272}" srcOrd="1" destOrd="0" parTransId="{929D8754-33A1-4C53-A1DB-AE4F21A375CC}" sibTransId="{6046BA04-F043-49BD-BDC8-98C2E9958A19}"/>
    <dgm:cxn modelId="{8AF8E393-DC7F-4778-8C4C-EC1BDD956A2E}" srcId="{19EC2E04-C0CE-4CDB-99AC-AAFAF47F56B4}" destId="{6F8641D0-D3F3-47A3-9B45-8C66565A6B1A}" srcOrd="2" destOrd="0" parTransId="{D00D5700-47C2-4E75-B121-268B5DD96063}" sibTransId="{C17A69A7-D803-44EB-959C-9CE501A01C68}"/>
    <dgm:cxn modelId="{4F953271-7FCB-46A5-8D13-8DB879543BF1}" srcId="{19EC2E04-C0CE-4CDB-99AC-AAFAF47F56B4}" destId="{9BA979D4-35F2-4402-A689-A9945B9E22CC}" srcOrd="3" destOrd="0" parTransId="{07F63114-994C-4CC3-9F7B-700324104C09}" sibTransId="{82690532-08DB-453A-8446-F55613BE44E4}"/>
    <dgm:cxn modelId="{3B0DA388-1657-437D-B73A-D25A8AD82972}" srcId="{19EC2E04-C0CE-4CDB-99AC-AAFAF47F56B4}" destId="{35D9B1E7-05D7-496A-BBF3-79FA770BFF88}" srcOrd="4" destOrd="0" parTransId="{35EB61F8-1175-4FF6-B871-362BAE3B733F}" sibTransId="{5CA5B306-0DCE-45C8-B777-508838221D34}"/>
    <dgm:cxn modelId="{6B8AA50C-50C9-49FF-B555-5238689392DF}" type="presOf" srcId="{A8F4D2F0-513A-49B6-91F7-D57EE40D019B}" destId="{DF3174ED-0B29-41CE-9CAD-7DFACBCC6709}" srcOrd="0" destOrd="0" presId="urn:microsoft.com/office/officeart/2005/8/layout/radial1"/>
    <dgm:cxn modelId="{4C2F49BF-62F3-4A6E-B2CB-1BDFC40446B4}" type="presParOf" srcId="{DF3174ED-0B29-41CE-9CAD-7DFACBCC6709}" destId="{1F02C411-DE0B-463B-8CD4-FAE2CFFCA9E7}" srcOrd="0" destOrd="0" presId="urn:microsoft.com/office/officeart/2005/8/layout/radial1"/>
    <dgm:cxn modelId="{FC32D20A-ECAF-4BAB-9135-10A59435A75E}" type="presOf" srcId="{19EC2E04-C0CE-4CDB-99AC-AAFAF47F56B4}" destId="{1F02C411-DE0B-463B-8CD4-FAE2CFFCA9E7}" srcOrd="0" destOrd="0" presId="urn:microsoft.com/office/officeart/2005/8/layout/radial1"/>
    <dgm:cxn modelId="{A86BD65B-364E-4B94-92B0-1E9A7F22A4B5}" type="presParOf" srcId="{DF3174ED-0B29-41CE-9CAD-7DFACBCC6709}" destId="{E957E1BF-2865-40CA-BF72-81561C0E1620}" srcOrd="1" destOrd="0" presId="urn:microsoft.com/office/officeart/2005/8/layout/radial1"/>
    <dgm:cxn modelId="{C42B8D39-BD17-4000-A010-AEC839B5D31D}" type="presOf" srcId="{A89C2FA9-96A7-4F75-AD6A-BF20F58A5F90}" destId="{E957E1BF-2865-40CA-BF72-81561C0E1620}" srcOrd="0" destOrd="0" presId="urn:microsoft.com/office/officeart/2005/8/layout/radial1"/>
    <dgm:cxn modelId="{ABFF1D94-8B46-43D5-81BE-F7468C094742}" type="presParOf" srcId="{E957E1BF-2865-40CA-BF72-81561C0E1620}" destId="{B394206D-6C99-46C7-A0DE-CFA41F1140B3}" srcOrd="0" destOrd="1" presId="urn:microsoft.com/office/officeart/2005/8/layout/radial1"/>
    <dgm:cxn modelId="{6FEA0C1A-E297-49A3-8764-CAC32C64721A}" type="presOf" srcId="{A89C2FA9-96A7-4F75-AD6A-BF20F58A5F90}" destId="{B394206D-6C99-46C7-A0DE-CFA41F1140B3}" srcOrd="1" destOrd="0" presId="urn:microsoft.com/office/officeart/2005/8/layout/radial1"/>
    <dgm:cxn modelId="{C883FE01-4A90-427F-B7C4-428F745170F5}" type="presParOf" srcId="{DF3174ED-0B29-41CE-9CAD-7DFACBCC6709}" destId="{30835D3E-0774-42B5-B4A9-2427A87AB5BE}" srcOrd="2" destOrd="0" presId="urn:microsoft.com/office/officeart/2005/8/layout/radial1"/>
    <dgm:cxn modelId="{C55F1B73-EA06-4810-8D0C-96261B57210E}" type="presOf" srcId="{632486F4-72E8-4E36-B2E9-70F3FA7F11C7}" destId="{30835D3E-0774-42B5-B4A9-2427A87AB5BE}" srcOrd="0" destOrd="0" presId="urn:microsoft.com/office/officeart/2005/8/layout/radial1"/>
    <dgm:cxn modelId="{3FB6E8A4-CDED-4221-9D0F-193077B95335}" type="presParOf" srcId="{DF3174ED-0B29-41CE-9CAD-7DFACBCC6709}" destId="{EC389BA1-3F97-4CEB-A827-FEFD0419B2C5}" srcOrd="3" destOrd="0" presId="urn:microsoft.com/office/officeart/2005/8/layout/radial1"/>
    <dgm:cxn modelId="{BCFE0CE4-F1ED-4F66-943A-3F5E60920CF2}" type="presOf" srcId="{929D8754-33A1-4C53-A1DB-AE4F21A375CC}" destId="{EC389BA1-3F97-4CEB-A827-FEFD0419B2C5}" srcOrd="0" destOrd="0" presId="urn:microsoft.com/office/officeart/2005/8/layout/radial1"/>
    <dgm:cxn modelId="{D0440AEA-2065-4B38-BBA7-2C7ECCA6C3E0}" type="presParOf" srcId="{EC389BA1-3F97-4CEB-A827-FEFD0419B2C5}" destId="{7087B401-FD25-4FF4-9C6F-4598BB866C3C}" srcOrd="0" destOrd="3" presId="urn:microsoft.com/office/officeart/2005/8/layout/radial1"/>
    <dgm:cxn modelId="{26E0E8EF-14B0-4841-80E3-25EB5B3AEF2E}" type="presOf" srcId="{929D8754-33A1-4C53-A1DB-AE4F21A375CC}" destId="{7087B401-FD25-4FF4-9C6F-4598BB866C3C}" srcOrd="1" destOrd="0" presId="urn:microsoft.com/office/officeart/2005/8/layout/radial1"/>
    <dgm:cxn modelId="{F5AEB018-91AC-4466-BB60-EAA961F9347A}" type="presParOf" srcId="{DF3174ED-0B29-41CE-9CAD-7DFACBCC6709}" destId="{3A06665A-1D7E-4007-AEB6-3F0C9038BE70}" srcOrd="4" destOrd="0" presId="urn:microsoft.com/office/officeart/2005/8/layout/radial1"/>
    <dgm:cxn modelId="{91E58F57-4FFF-4A95-9D28-093A0C661E84}" type="presOf" srcId="{5352C7E3-198A-4F53-B6C9-4B79E9543272}" destId="{3A06665A-1D7E-4007-AEB6-3F0C9038BE70}" srcOrd="0" destOrd="0" presId="urn:microsoft.com/office/officeart/2005/8/layout/radial1"/>
    <dgm:cxn modelId="{1B2926E8-FA0A-44FA-A108-26EB6B62905D}" type="presParOf" srcId="{DF3174ED-0B29-41CE-9CAD-7DFACBCC6709}" destId="{653E4959-23E7-4356-A03B-EA97207A3C2C}" srcOrd="5" destOrd="0" presId="urn:microsoft.com/office/officeart/2005/8/layout/radial1"/>
    <dgm:cxn modelId="{556C7F5F-BFA5-418C-8AFF-1CFDFC7C22F6}" type="presOf" srcId="{D00D5700-47C2-4E75-B121-268B5DD96063}" destId="{653E4959-23E7-4356-A03B-EA97207A3C2C}" srcOrd="0" destOrd="0" presId="urn:microsoft.com/office/officeart/2005/8/layout/radial1"/>
    <dgm:cxn modelId="{58BAAE5C-9774-41FF-842B-B3E56B07623F}" type="presParOf" srcId="{653E4959-23E7-4356-A03B-EA97207A3C2C}" destId="{2A419BF5-0FF3-46B6-822B-2853F400A8DA}" srcOrd="0" destOrd="5" presId="urn:microsoft.com/office/officeart/2005/8/layout/radial1"/>
    <dgm:cxn modelId="{8481C3F3-8C5D-41FC-A3E7-C9DF10A37965}" type="presOf" srcId="{D00D5700-47C2-4E75-B121-268B5DD96063}" destId="{2A419BF5-0FF3-46B6-822B-2853F400A8DA}" srcOrd="1" destOrd="0" presId="urn:microsoft.com/office/officeart/2005/8/layout/radial1"/>
    <dgm:cxn modelId="{05688427-8780-458C-BACF-7822285653F3}" type="presParOf" srcId="{DF3174ED-0B29-41CE-9CAD-7DFACBCC6709}" destId="{D6131E9B-031C-4D41-970F-A401DC01E45C}" srcOrd="6" destOrd="0" presId="urn:microsoft.com/office/officeart/2005/8/layout/radial1"/>
    <dgm:cxn modelId="{2C4A43C2-D5D3-40ED-AABC-14B4E8FD8B69}" type="presOf" srcId="{6F8641D0-D3F3-47A3-9B45-8C66565A6B1A}" destId="{D6131E9B-031C-4D41-970F-A401DC01E45C}" srcOrd="0" destOrd="0" presId="urn:microsoft.com/office/officeart/2005/8/layout/radial1"/>
    <dgm:cxn modelId="{935384BB-A0A0-4003-AA18-4A9467FBC84B}" type="presParOf" srcId="{DF3174ED-0B29-41CE-9CAD-7DFACBCC6709}" destId="{E5924C88-D666-4E08-B6D5-16E622F267DE}" srcOrd="7" destOrd="0" presId="urn:microsoft.com/office/officeart/2005/8/layout/radial1"/>
    <dgm:cxn modelId="{32DEDF07-A2A8-40AD-9EB4-3D7DDF1F9D11}" type="presOf" srcId="{07F63114-994C-4CC3-9F7B-700324104C09}" destId="{E5924C88-D666-4E08-B6D5-16E622F267DE}" srcOrd="0" destOrd="0" presId="urn:microsoft.com/office/officeart/2005/8/layout/radial1"/>
    <dgm:cxn modelId="{62FF9191-2A4E-4E9D-96C9-470D439AFE4E}" type="presParOf" srcId="{E5924C88-D666-4E08-B6D5-16E622F267DE}" destId="{D5361043-2405-4F8A-8A58-94A4FEB2EB36}" srcOrd="0" destOrd="7" presId="urn:microsoft.com/office/officeart/2005/8/layout/radial1"/>
    <dgm:cxn modelId="{E4261199-D714-4631-89A4-EFE9C365C983}" type="presOf" srcId="{07F63114-994C-4CC3-9F7B-700324104C09}" destId="{D5361043-2405-4F8A-8A58-94A4FEB2EB36}" srcOrd="1" destOrd="0" presId="urn:microsoft.com/office/officeart/2005/8/layout/radial1"/>
    <dgm:cxn modelId="{A39D1A1F-65B0-480E-9D53-2249D7E2C4C6}" type="presParOf" srcId="{DF3174ED-0B29-41CE-9CAD-7DFACBCC6709}" destId="{5DA9BA38-3581-42F4-8465-828E84D6A649}" srcOrd="8" destOrd="0" presId="urn:microsoft.com/office/officeart/2005/8/layout/radial1"/>
    <dgm:cxn modelId="{940273E0-6F63-439C-8E7E-DE5664ED96FC}" type="presOf" srcId="{9BA979D4-35F2-4402-A689-A9945B9E22CC}" destId="{5DA9BA38-3581-42F4-8465-828E84D6A649}" srcOrd="0" destOrd="0" presId="urn:microsoft.com/office/officeart/2005/8/layout/radial1"/>
    <dgm:cxn modelId="{FF29A2B4-E38D-4741-951B-8A9DD3619FB9}" type="presParOf" srcId="{DF3174ED-0B29-41CE-9CAD-7DFACBCC6709}" destId="{2CC4C21B-6E54-4DE7-B169-138E001FA675}" srcOrd="9" destOrd="0" presId="urn:microsoft.com/office/officeart/2005/8/layout/radial1"/>
    <dgm:cxn modelId="{628CFCF2-B5AE-4F4B-B2AB-E052FB1AECD4}" type="presOf" srcId="{35EB61F8-1175-4FF6-B871-362BAE3B733F}" destId="{2CC4C21B-6E54-4DE7-B169-138E001FA675}" srcOrd="0" destOrd="0" presId="urn:microsoft.com/office/officeart/2005/8/layout/radial1"/>
    <dgm:cxn modelId="{C7A3BF88-7C60-41C3-A5EC-9FC48448E46E}" type="presParOf" srcId="{2CC4C21B-6E54-4DE7-B169-138E001FA675}" destId="{D74530E0-442D-4FF5-A072-84F3A8334A03}" srcOrd="0" destOrd="9" presId="urn:microsoft.com/office/officeart/2005/8/layout/radial1"/>
    <dgm:cxn modelId="{B9F72BB5-B00F-441E-8071-6DFC6B6D7088}" type="presOf" srcId="{35EB61F8-1175-4FF6-B871-362BAE3B733F}" destId="{D74530E0-442D-4FF5-A072-84F3A8334A03}" srcOrd="1" destOrd="0" presId="urn:microsoft.com/office/officeart/2005/8/layout/radial1"/>
    <dgm:cxn modelId="{96188341-CA18-4A4F-A03F-F35DB4891D70}" type="presParOf" srcId="{DF3174ED-0B29-41CE-9CAD-7DFACBCC6709}" destId="{8E952587-F589-407D-B24F-4814DB396D72}" srcOrd="10" destOrd="0" presId="urn:microsoft.com/office/officeart/2005/8/layout/radial1"/>
    <dgm:cxn modelId="{246DB911-8B71-4EA9-BB1D-93B1E91D5494}" type="presOf" srcId="{35D9B1E7-05D7-496A-BBF3-79FA770BFF88}" destId="{8E952587-F589-407D-B24F-4814DB396D72}" srcOrd="0" destOrd="0" presId="urn:microsoft.com/office/officeart/2005/8/layout/radial1"/>
  </dgm:cxnLst>
  <dgm:bg>
    <a:noFill/>
  </dgm:bg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6654240" cy="4863240"/>
        <a:chOff x="0" y="0"/>
        <a:chExt cx="6654240" cy="4863240"/>
      </a:xfrm>
    </dsp:grpSpPr>
    <dsp:sp modelId="{F9B3AFAB-F4D2-4F22-AF87-EFB2BB5E5096}">
      <dsp:nvSpPr>
        <dsp:cNvPr id="3" name="Скругленный прямоугольник 2"/>
        <dsp:cNvSpPr/>
      </dsp:nvSpPr>
      <dsp:spPr bwMode="white">
        <a:xfrm>
          <a:off x="0" y="0"/>
          <a:ext cx="5123765" cy="875383"/>
        </a:xfrm>
        <a:prstGeom prst="roundRect">
          <a:avLst>
            <a:gd name="adj" fmla="val 10000"/>
          </a:avLst>
        </a:prstGeom>
      </dsp:spPr>
      <dsp:style>
        <a:lnRef idx="0">
          <a:schemeClr val="lt1"/>
        </a:lnRef>
        <a:fillRef idx="3">
          <a:schemeClr val="accent2"/>
        </a:fillRef>
        <a:effectRef idx="2">
          <a:scrgbClr r="0" g="0" b="0"/>
        </a:effectRef>
        <a:fontRef idx="minor">
          <a:schemeClr val="lt1"/>
        </a:fontRef>
      </dsp:style>
      <dsp:txBody>
        <a:bodyPr lIns="76200" tIns="76200" rIns="76200" bIns="76200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 algn="ctr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i="0" dirty="0">
              <a:solidFill>
                <a:schemeClr val="tx1"/>
              </a:solidFill>
              <a:effectLst/>
              <a:latin typeface="Bookman Old Style" panose="02050604050505020204" pitchFamily="18" charset="0"/>
            </a:rPr>
            <a:t>Щоб вчити дітей – постійно вчися сам</a:t>
          </a:r>
          <a:endParaRPr lang="ru-RU" sz="2000" b="1" i="0" dirty="0">
            <a:solidFill>
              <a:schemeClr val="tx1"/>
            </a:solidFill>
            <a:effectLst/>
            <a:latin typeface="Bookman Old Style" panose="02050604050505020204" pitchFamily="18" charset="0"/>
          </a:endParaRPr>
        </a:p>
      </dsp:txBody>
      <dsp:txXfrm>
        <a:off x="0" y="0"/>
        <a:ext cx="5123765" cy="875383"/>
      </dsp:txXfrm>
    </dsp:sp>
    <dsp:sp modelId="{6BF61839-3409-49DC-ADDD-1F0F049D88F4}">
      <dsp:nvSpPr>
        <dsp:cNvPr id="4" name="Скругленный прямоугольник 3"/>
        <dsp:cNvSpPr/>
      </dsp:nvSpPr>
      <dsp:spPr bwMode="white">
        <a:xfrm>
          <a:off x="396965" y="1009666"/>
          <a:ext cx="5123765" cy="875383"/>
        </a:xfrm>
        <a:prstGeom prst="roundRect">
          <a:avLst>
            <a:gd name="adj" fmla="val 10000"/>
          </a:avLst>
        </a:prstGeom>
      </dsp:spPr>
      <dsp:style>
        <a:lnRef idx="0">
          <a:schemeClr val="lt1"/>
        </a:lnRef>
        <a:fillRef idx="3">
          <a:schemeClr val="accent3"/>
        </a:fillRef>
        <a:effectRef idx="2">
          <a:scrgbClr r="0" g="0" b="0"/>
        </a:effectRef>
        <a:fontRef idx="minor">
          <a:schemeClr val="lt1"/>
        </a:fontRef>
      </dsp:style>
      <dsp:txBody>
        <a:bodyPr lIns="76200" tIns="76200" rIns="76200" bIns="76200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 algn="ctr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i="0">
              <a:solidFill>
                <a:schemeClr val="tx1"/>
              </a:solidFill>
              <a:effectLst/>
              <a:latin typeface="Bookman Old Style" panose="02050604050505020204" pitchFamily="18" charset="0"/>
            </a:rPr>
            <a:t>Цінність знань - у їхньому практичному застосуванні</a:t>
          </a:r>
          <a:endParaRPr lang="ru-RU" sz="2000" b="1" i="0">
            <a:solidFill>
              <a:schemeClr val="tx1"/>
            </a:solidFill>
            <a:effectLst/>
            <a:latin typeface="Bookman Old Style" panose="02050604050505020204" pitchFamily="18" charset="0"/>
          </a:endParaRPr>
        </a:p>
      </dsp:txBody>
      <dsp:txXfrm>
        <a:off x="396965" y="1009666"/>
        <a:ext cx="5123765" cy="875383"/>
      </dsp:txXfrm>
    </dsp:sp>
    <dsp:sp modelId="{20CDD6AA-016B-4558-B74D-FF05583A7CB9}">
      <dsp:nvSpPr>
        <dsp:cNvPr id="5" name="Скругленный прямоугольник 4"/>
        <dsp:cNvSpPr/>
      </dsp:nvSpPr>
      <dsp:spPr bwMode="white">
        <a:xfrm>
          <a:off x="765238" y="1993928"/>
          <a:ext cx="5123765" cy="875383"/>
        </a:xfrm>
        <a:prstGeom prst="roundRect">
          <a:avLst>
            <a:gd name="adj" fmla="val 10000"/>
          </a:avLst>
        </a:prstGeom>
      </dsp:spPr>
      <dsp:style>
        <a:lnRef idx="0">
          <a:schemeClr val="lt1"/>
        </a:lnRef>
        <a:fillRef idx="3">
          <a:schemeClr val="accent4"/>
        </a:fillRef>
        <a:effectRef idx="2">
          <a:scrgbClr r="0" g="0" b="0"/>
        </a:effectRef>
        <a:fontRef idx="minor">
          <a:schemeClr val="lt1"/>
        </a:fontRef>
      </dsp:style>
      <dsp:txBody>
        <a:bodyPr lIns="76200" tIns="76200" rIns="76200" bIns="76200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 algn="ctr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i="0">
              <a:solidFill>
                <a:schemeClr val="tx1"/>
              </a:solidFill>
              <a:effectLst/>
              <a:latin typeface="Bookman Old Style" panose="02050604050505020204" pitchFamily="18" charset="0"/>
            </a:rPr>
            <a:t>В кожній дитині є щось хороше – знайди його</a:t>
          </a:r>
          <a:endParaRPr lang="ru-RU" sz="2000" b="1" i="0">
            <a:solidFill>
              <a:schemeClr val="tx1"/>
            </a:solidFill>
            <a:effectLst/>
            <a:latin typeface="Bookman Old Style" panose="02050604050505020204" pitchFamily="18" charset="0"/>
          </a:endParaRPr>
        </a:p>
      </dsp:txBody>
      <dsp:txXfrm>
        <a:off x="765238" y="1993928"/>
        <a:ext cx="5123765" cy="875383"/>
      </dsp:txXfrm>
    </dsp:sp>
    <dsp:sp modelId="{83194BE8-5157-483B-95F6-258A20A924DC}">
      <dsp:nvSpPr>
        <dsp:cNvPr id="6" name="Скругленный прямоугольник 5"/>
        <dsp:cNvSpPr/>
      </dsp:nvSpPr>
      <dsp:spPr bwMode="white">
        <a:xfrm>
          <a:off x="1147856" y="2990893"/>
          <a:ext cx="5123765" cy="875383"/>
        </a:xfrm>
        <a:prstGeom prst="roundRect">
          <a:avLst>
            <a:gd name="adj" fmla="val 10000"/>
          </a:avLst>
        </a:prstGeom>
      </dsp:spPr>
      <dsp:style>
        <a:lnRef idx="0">
          <a:schemeClr val="lt1"/>
        </a:lnRef>
        <a:fillRef idx="3">
          <a:schemeClr val="accent5"/>
        </a:fillRef>
        <a:effectRef idx="2">
          <a:scrgbClr r="0" g="0" b="0"/>
        </a:effectRef>
        <a:fontRef idx="minor">
          <a:schemeClr val="lt1"/>
        </a:fontRef>
      </dsp:style>
      <dsp:txBody>
        <a:bodyPr lIns="76200" tIns="76200" rIns="76200" bIns="76200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 algn="ctr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i="0">
              <a:solidFill>
                <a:schemeClr val="tx1"/>
              </a:solidFill>
              <a:effectLst/>
              <a:latin typeface="Bookman Old Style" panose="02050604050505020204" pitchFamily="18" charset="0"/>
            </a:rPr>
            <a:t>Дитина повинна реально оцінювати себе – це запорука успіху</a:t>
          </a:r>
          <a:endParaRPr lang="ru-RU" sz="2000" b="1" i="0">
            <a:solidFill>
              <a:schemeClr val="tx1"/>
            </a:solidFill>
            <a:effectLst/>
            <a:latin typeface="Bookman Old Style" panose="02050604050505020204" pitchFamily="18" charset="0"/>
          </a:endParaRPr>
        </a:p>
      </dsp:txBody>
      <dsp:txXfrm>
        <a:off x="1147856" y="2990893"/>
        <a:ext cx="5123765" cy="875383"/>
      </dsp:txXfrm>
    </dsp:sp>
    <dsp:sp modelId="{6D788596-C81D-464D-A7B5-879B645E411B}">
      <dsp:nvSpPr>
        <dsp:cNvPr id="7" name="Скругленный прямоугольник 6"/>
        <dsp:cNvSpPr/>
      </dsp:nvSpPr>
      <dsp:spPr bwMode="white">
        <a:xfrm>
          <a:off x="1530475" y="3987857"/>
          <a:ext cx="5123765" cy="875383"/>
        </a:xfrm>
        <a:prstGeom prst="roundRect">
          <a:avLst>
            <a:gd name="adj" fmla="val 10000"/>
          </a:avLst>
        </a:prstGeom>
      </dsp:spPr>
      <dsp:style>
        <a:lnRef idx="0">
          <a:schemeClr val="lt1"/>
        </a:lnRef>
        <a:fillRef idx="3">
          <a:schemeClr val="accent6"/>
        </a:fillRef>
        <a:effectRef idx="2">
          <a:scrgbClr r="0" g="0" b="0"/>
        </a:effectRef>
        <a:fontRef idx="minor">
          <a:schemeClr val="lt1"/>
        </a:fontRef>
      </dsp:style>
      <dsp:txBody>
        <a:bodyPr lIns="76200" tIns="76200" rIns="76200" bIns="76200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 algn="ctr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i="0" dirty="0">
              <a:solidFill>
                <a:schemeClr val="tx1"/>
              </a:solidFill>
              <a:effectLst/>
              <a:latin typeface="Bookman Old Style" panose="02050604050505020204" pitchFamily="18" charset="0"/>
            </a:rPr>
            <a:t>Добрий гумор – помічник вчителя</a:t>
          </a:r>
          <a:endParaRPr lang="ru-RU" sz="2000" b="1" i="0" dirty="0">
            <a:solidFill>
              <a:schemeClr val="tx1"/>
            </a:solidFill>
            <a:effectLst/>
            <a:latin typeface="Bookman Old Style" panose="02050604050505020204" pitchFamily="18" charset="0"/>
          </a:endParaRPr>
        </a:p>
      </dsp:txBody>
      <dsp:txXfrm>
        <a:off x="1530475" y="3987857"/>
        <a:ext cx="5123765" cy="875383"/>
      </dsp:txXfrm>
    </dsp:sp>
    <dsp:sp modelId="{58E24CD9-05AD-4903-BF63-52250412EDF0}">
      <dsp:nvSpPr>
        <dsp:cNvPr id="8" name="Стрелка вниз 7"/>
        <dsp:cNvSpPr/>
      </dsp:nvSpPr>
      <dsp:spPr bwMode="white">
        <a:xfrm>
          <a:off x="4554766" y="639516"/>
          <a:ext cx="568999" cy="568999"/>
        </a:xfrm>
        <a:prstGeom prst="downArrow">
          <a:avLst>
            <a:gd name="adj1" fmla="val 55000"/>
            <a:gd name="adj2" fmla="val 45000"/>
          </a:avLst>
        </a:prstGeom>
      </dsp:spPr>
      <dsp:style>
        <a:lnRef idx="1">
          <a:schemeClr val="accent2">
            <a:tint val="40000"/>
            <a:alpha val="90000"/>
          </a:schemeClr>
        </a:lnRef>
        <a:fillRef idx="1">
          <a:schemeClr val="accent2">
            <a:tint val="40000"/>
            <a:alpha val="90000"/>
          </a:schemeClr>
        </a:fillRef>
        <a:effectRef idx="0">
          <a:scrgbClr r="0" g="0" b="0"/>
        </a:effectRef>
        <a:fontRef idx="minor"/>
      </dsp:style>
      <dsp:txBody>
        <a:bodyPr anchor="ctr"/>
        <a:lstStyle>
          <a:lvl1pPr algn="ctr"/>
          <a:lvl2pPr algn="ctr"/>
          <a:lvl3pPr algn="ctr"/>
          <a:lvl4pPr algn="ctr"/>
          <a:lvl5pPr algn="ctr"/>
          <a:lvl6pPr algn="ctr"/>
          <a:lvl7pPr algn="ctr"/>
          <a:lvl8pPr algn="ctr"/>
          <a:lvl9pPr algn="ctr"/>
        </a:lstStyle>
        <a:p>
          <a:pPr lvl="0"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ru-RU" sz="2800" b="1" i="0">
            <a:solidFill>
              <a:schemeClr val="tx1"/>
            </a:solidFill>
            <a:effectLst/>
            <a:latin typeface="Bookman Old Style" panose="02050604050505020204" pitchFamily="18" charset="0"/>
          </a:endParaRPr>
        </a:p>
      </dsp:txBody>
      <dsp:txXfrm>
        <a:off x="4554766" y="639516"/>
        <a:ext cx="568999" cy="568999"/>
      </dsp:txXfrm>
    </dsp:sp>
    <dsp:sp modelId="{EB8C2760-5D3E-4173-AA94-5204A4772AF2}">
      <dsp:nvSpPr>
        <dsp:cNvPr id="9" name="Стрелка вниз 8"/>
        <dsp:cNvSpPr/>
      </dsp:nvSpPr>
      <dsp:spPr bwMode="white">
        <a:xfrm>
          <a:off x="4937385" y="1636480"/>
          <a:ext cx="568999" cy="568999"/>
        </a:xfrm>
        <a:prstGeom prst="downArrow">
          <a:avLst>
            <a:gd name="adj1" fmla="val 55000"/>
            <a:gd name="adj2" fmla="val 45000"/>
          </a:avLst>
        </a:prstGeom>
      </dsp:spPr>
      <dsp:style>
        <a:lnRef idx="1">
          <a:schemeClr val="accent3">
            <a:tint val="40000"/>
            <a:alpha val="90000"/>
          </a:schemeClr>
        </a:lnRef>
        <a:fillRef idx="1">
          <a:schemeClr val="accent3">
            <a:tint val="40000"/>
            <a:alpha val="90000"/>
          </a:schemeClr>
        </a:fillRef>
        <a:effectRef idx="0">
          <a:scrgbClr r="0" g="0" b="0"/>
        </a:effectRef>
        <a:fontRef idx="minor"/>
      </dsp:style>
      <dsp:txBody>
        <a:bodyPr anchor="ctr"/>
        <a:lstStyle>
          <a:lvl1pPr algn="ctr"/>
          <a:lvl2pPr algn="ctr"/>
          <a:lvl3pPr algn="ctr"/>
          <a:lvl4pPr algn="ctr"/>
          <a:lvl5pPr algn="ctr"/>
          <a:lvl6pPr algn="ctr"/>
          <a:lvl7pPr algn="ctr"/>
          <a:lvl8pPr algn="ctr"/>
          <a:lvl9pPr algn="ctr"/>
        </a:lstStyle>
        <a:p>
          <a:pPr lvl="0"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ru-RU" sz="2800" b="1" i="0">
            <a:solidFill>
              <a:schemeClr val="tx1"/>
            </a:solidFill>
            <a:effectLst/>
            <a:latin typeface="Bookman Old Style" panose="02050604050505020204" pitchFamily="18" charset="0"/>
          </a:endParaRPr>
        </a:p>
      </dsp:txBody>
      <dsp:txXfrm>
        <a:off x="4937385" y="1636480"/>
        <a:ext cx="568999" cy="568999"/>
      </dsp:txXfrm>
    </dsp:sp>
    <dsp:sp modelId="{C8C5BD72-A23E-4AC5-8E7A-2111A5D22BE0}">
      <dsp:nvSpPr>
        <dsp:cNvPr id="10" name="Стрелка вниз 9"/>
        <dsp:cNvSpPr/>
      </dsp:nvSpPr>
      <dsp:spPr bwMode="white">
        <a:xfrm>
          <a:off x="5320003" y="2618855"/>
          <a:ext cx="568999" cy="568999"/>
        </a:xfrm>
        <a:prstGeom prst="downArrow">
          <a:avLst>
            <a:gd name="adj1" fmla="val 55000"/>
            <a:gd name="adj2" fmla="val 45000"/>
          </a:avLst>
        </a:prstGeom>
      </dsp:spPr>
      <dsp:style>
        <a:lnRef idx="1">
          <a:schemeClr val="accent4">
            <a:tint val="40000"/>
            <a:alpha val="90000"/>
          </a:schemeClr>
        </a:lnRef>
        <a:fillRef idx="1">
          <a:schemeClr val="accent4">
            <a:tint val="40000"/>
            <a:alpha val="90000"/>
          </a:schemeClr>
        </a:fillRef>
        <a:effectRef idx="0">
          <a:scrgbClr r="0" g="0" b="0"/>
        </a:effectRef>
        <a:fontRef idx="minor"/>
      </dsp:style>
      <dsp:txBody>
        <a:bodyPr anchor="ctr"/>
        <a:lstStyle>
          <a:lvl1pPr algn="ctr"/>
          <a:lvl2pPr algn="ctr"/>
          <a:lvl3pPr algn="ctr"/>
          <a:lvl4pPr algn="ctr"/>
          <a:lvl5pPr algn="ctr"/>
          <a:lvl6pPr algn="ctr"/>
          <a:lvl7pPr algn="ctr"/>
          <a:lvl8pPr algn="ctr"/>
          <a:lvl9pPr algn="ctr"/>
        </a:lstStyle>
        <a:p>
          <a:pPr lvl="0"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ru-RU" sz="2800" b="1" i="0">
            <a:solidFill>
              <a:schemeClr val="tx1"/>
            </a:solidFill>
            <a:effectLst/>
            <a:latin typeface="Bookman Old Style" panose="02050604050505020204" pitchFamily="18" charset="0"/>
          </a:endParaRPr>
        </a:p>
      </dsp:txBody>
      <dsp:txXfrm>
        <a:off x="5320003" y="2618855"/>
        <a:ext cx="568999" cy="568999"/>
      </dsp:txXfrm>
    </dsp:sp>
    <dsp:sp modelId="{F50425AD-6E9B-4E6E-BB7D-59271DF57B5D}">
      <dsp:nvSpPr>
        <dsp:cNvPr id="11" name="Стрелка вниз 10"/>
        <dsp:cNvSpPr/>
      </dsp:nvSpPr>
      <dsp:spPr bwMode="white">
        <a:xfrm>
          <a:off x="5702622" y="3625545"/>
          <a:ext cx="568999" cy="568999"/>
        </a:xfrm>
        <a:prstGeom prst="downArrow">
          <a:avLst>
            <a:gd name="adj1" fmla="val 55000"/>
            <a:gd name="adj2" fmla="val 45000"/>
          </a:avLst>
        </a:prstGeom>
      </dsp:spPr>
      <dsp:style>
        <a:lnRef idx="1">
          <a:schemeClr val="accent5">
            <a:tint val="40000"/>
            <a:alpha val="90000"/>
          </a:schemeClr>
        </a:lnRef>
        <a:fillRef idx="1">
          <a:schemeClr val="accent5">
            <a:tint val="40000"/>
            <a:alpha val="90000"/>
          </a:schemeClr>
        </a:fillRef>
        <a:effectRef idx="0">
          <a:scrgbClr r="0" g="0" b="0"/>
        </a:effectRef>
        <a:fontRef idx="minor"/>
      </dsp:style>
      <dsp:txBody>
        <a:bodyPr anchor="ctr"/>
        <a:lstStyle>
          <a:lvl1pPr algn="ctr"/>
          <a:lvl2pPr algn="ctr"/>
          <a:lvl3pPr algn="ctr"/>
          <a:lvl4pPr algn="ctr"/>
          <a:lvl5pPr algn="ctr"/>
          <a:lvl6pPr algn="ctr"/>
          <a:lvl7pPr algn="ctr"/>
          <a:lvl8pPr algn="ctr"/>
          <a:lvl9pPr algn="ctr"/>
        </a:lstStyle>
        <a:p>
          <a:pPr lvl="0"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ru-RU" sz="2800" b="1" i="0">
            <a:solidFill>
              <a:schemeClr val="tx1"/>
            </a:solidFill>
            <a:effectLst/>
            <a:latin typeface="Bookman Old Style" panose="02050604050505020204" pitchFamily="18" charset="0"/>
          </a:endParaRPr>
        </a:p>
      </dsp:txBody>
      <dsp:txXfrm>
        <a:off x="5702622" y="3625545"/>
        <a:ext cx="568999" cy="5689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9711720" cy="7416000"/>
        <a:chOff x="0" y="0"/>
        <a:chExt cx="9711720" cy="7416000"/>
      </a:xfrm>
    </dsp:grpSpPr>
    <dsp:sp modelId="{3204B111-BC0D-4D46-8D03-FF3F7554F993}">
      <dsp:nvSpPr>
        <dsp:cNvPr id="3" name="Скругленный прямоугольник 2"/>
        <dsp:cNvSpPr/>
      </dsp:nvSpPr>
      <dsp:spPr bwMode="white">
        <a:xfrm>
          <a:off x="1286819" y="5134489"/>
          <a:ext cx="1618620" cy="1027824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1">
            <a:shade val="80000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1286819" y="5134489"/>
        <a:ext cx="1618620" cy="1027824"/>
      </dsp:txXfrm>
    </dsp:sp>
    <dsp:sp modelId="{769B4DD7-6FD7-4A36-979C-9DBAE0756D0A}">
      <dsp:nvSpPr>
        <dsp:cNvPr id="4" name="Скругленный прямоугольник 3"/>
        <dsp:cNvSpPr/>
      </dsp:nvSpPr>
      <dsp:spPr bwMode="white">
        <a:xfrm>
          <a:off x="1466666" y="5305343"/>
          <a:ext cx="1618620" cy="1027824"/>
        </a:xfrm>
        <a:prstGeom prst="roundRect">
          <a:avLst>
            <a:gd name="adj" fmla="val 10000"/>
          </a:avLst>
        </a:prstGeom>
      </dsp:spPr>
      <dsp:style>
        <a:lnRef idx="2">
          <a:schemeClr val="accent1">
            <a:shade val="80000"/>
          </a:schemeClr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53340" tIns="53340" rIns="53340" bIns="53340" anchor="ctr"/>
        <a:lstStyle>
          <a:lvl1pPr algn="ctr">
            <a:defRPr sz="1400"/>
          </a:lvl1pPr>
          <a:lvl2pPr marL="57150" indent="-57150" algn="ctr">
            <a:defRPr sz="1000"/>
          </a:lvl2pPr>
          <a:lvl3pPr marL="114300" indent="-57150" algn="ctr">
            <a:defRPr sz="1000"/>
          </a:lvl3pPr>
          <a:lvl4pPr marL="171450" indent="-57150" algn="ctr">
            <a:defRPr sz="1000"/>
          </a:lvl4pPr>
          <a:lvl5pPr marL="228600" indent="-57150" algn="ctr">
            <a:defRPr sz="1000"/>
          </a:lvl5pPr>
          <a:lvl6pPr marL="285750" indent="-57150" algn="ctr">
            <a:defRPr sz="1000"/>
          </a:lvl6pPr>
          <a:lvl7pPr marL="342900" indent="-57150" algn="ctr">
            <a:defRPr sz="1000"/>
          </a:lvl7pPr>
          <a:lvl8pPr marL="400050" indent="-57150" algn="ctr">
            <a:defRPr sz="1000"/>
          </a:lvl8pPr>
          <a:lvl9pPr marL="457200" indent="-57150" algn="ctr">
            <a:defRPr sz="10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>
              <a:solidFill>
                <a:schemeClr val="dk1"/>
              </a:solidFill>
            </a:rPr>
            <a:t>Інтерактивні технології</a:t>
          </a:r>
          <a:endParaRPr lang="ru-RU">
            <a:solidFill>
              <a:schemeClr val="dk1"/>
            </a:solidFill>
          </a:endParaRPr>
        </a:p>
      </dsp:txBody>
      <dsp:txXfrm>
        <a:off x="1466666" y="5305343"/>
        <a:ext cx="1618620" cy="1027824"/>
      </dsp:txXfrm>
    </dsp:sp>
    <dsp:sp modelId="{9F0C3546-01C9-4BCA-AAAB-B9C8B75ECA0A}">
      <dsp:nvSpPr>
        <dsp:cNvPr id="5" name="Скругленный прямоугольник 4"/>
        <dsp:cNvSpPr/>
      </dsp:nvSpPr>
      <dsp:spPr bwMode="white">
        <a:xfrm>
          <a:off x="5725451" y="912590"/>
          <a:ext cx="1618620" cy="1027824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1">
            <a:shade val="80000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5725451" y="912590"/>
        <a:ext cx="1618620" cy="1027824"/>
      </dsp:txXfrm>
    </dsp:sp>
    <dsp:sp modelId="{AB1B3FF2-028A-40CB-AFC3-2984E3A4CAD6}">
      <dsp:nvSpPr>
        <dsp:cNvPr id="6" name="Скругленный прямоугольник 5"/>
        <dsp:cNvSpPr/>
      </dsp:nvSpPr>
      <dsp:spPr bwMode="white">
        <a:xfrm>
          <a:off x="5905298" y="1083444"/>
          <a:ext cx="1618620" cy="1027824"/>
        </a:xfrm>
        <a:prstGeom prst="roundRect">
          <a:avLst>
            <a:gd name="adj" fmla="val 10000"/>
          </a:avLst>
        </a:prstGeom>
      </dsp:spPr>
      <dsp:style>
        <a:lnRef idx="2">
          <a:schemeClr val="accent1">
            <a:shade val="80000"/>
          </a:schemeClr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53340" tIns="53340" rIns="53340" bIns="53340" anchor="ctr"/>
        <a:lstStyle>
          <a:lvl1pPr algn="ctr">
            <a:defRPr sz="1400"/>
          </a:lvl1pPr>
          <a:lvl2pPr marL="57150" indent="-57150" algn="ctr">
            <a:defRPr sz="1000"/>
          </a:lvl2pPr>
          <a:lvl3pPr marL="114300" indent="-57150" algn="ctr">
            <a:defRPr sz="1000"/>
          </a:lvl3pPr>
          <a:lvl4pPr marL="171450" indent="-57150" algn="ctr">
            <a:defRPr sz="1000"/>
          </a:lvl4pPr>
          <a:lvl5pPr marL="228600" indent="-57150" algn="ctr">
            <a:defRPr sz="1000"/>
          </a:lvl5pPr>
          <a:lvl6pPr marL="285750" indent="-57150" algn="ctr">
            <a:defRPr sz="1000"/>
          </a:lvl6pPr>
          <a:lvl7pPr marL="342900" indent="-57150" algn="ctr">
            <a:defRPr sz="1000"/>
          </a:lvl7pPr>
          <a:lvl8pPr marL="400050" indent="-57150" algn="ctr">
            <a:defRPr sz="1000"/>
          </a:lvl8pPr>
          <a:lvl9pPr marL="457200" indent="-57150" algn="ctr">
            <a:defRPr sz="10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>
              <a:solidFill>
                <a:schemeClr val="dk1"/>
              </a:solidFill>
            </a:rPr>
            <a:t>Технологія проектного навчання</a:t>
          </a:r>
          <a:endParaRPr lang="ru-RU">
            <a:solidFill>
              <a:schemeClr val="dk1"/>
            </a:solidFill>
          </a:endParaRPr>
        </a:p>
      </dsp:txBody>
      <dsp:txXfrm>
        <a:off x="5905298" y="1083444"/>
        <a:ext cx="1618620" cy="1027824"/>
      </dsp:txXfrm>
    </dsp:sp>
    <dsp:sp modelId="{FBAE9CCC-CE66-4CE2-BF59-CB02E561134D}">
      <dsp:nvSpPr>
        <dsp:cNvPr id="7" name="Скругленный прямоугольник 6"/>
        <dsp:cNvSpPr/>
      </dsp:nvSpPr>
      <dsp:spPr bwMode="white">
        <a:xfrm>
          <a:off x="5600076" y="2906036"/>
          <a:ext cx="1618620" cy="985560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1">
            <a:shade val="80000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5600076" y="2906036"/>
        <a:ext cx="1618620" cy="985560"/>
      </dsp:txXfrm>
    </dsp:sp>
    <dsp:sp modelId="{978E7FB5-29CF-4111-8A53-6A483995B409}">
      <dsp:nvSpPr>
        <dsp:cNvPr id="8" name="Скругленный прямоугольник 7"/>
        <dsp:cNvSpPr/>
      </dsp:nvSpPr>
      <dsp:spPr bwMode="white">
        <a:xfrm>
          <a:off x="5779923" y="3076890"/>
          <a:ext cx="1618620" cy="985560"/>
        </a:xfrm>
        <a:prstGeom prst="roundRect">
          <a:avLst>
            <a:gd name="adj" fmla="val 10000"/>
          </a:avLst>
        </a:prstGeom>
      </dsp:spPr>
      <dsp:style>
        <a:lnRef idx="2">
          <a:schemeClr val="accent1">
            <a:shade val="80000"/>
          </a:schemeClr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53340" tIns="53340" rIns="53340" bIns="53340" anchor="ctr"/>
        <a:lstStyle>
          <a:lvl1pPr algn="ctr">
            <a:defRPr sz="1400"/>
          </a:lvl1pPr>
          <a:lvl2pPr marL="57150" indent="-57150" algn="ctr">
            <a:defRPr sz="1000"/>
          </a:lvl2pPr>
          <a:lvl3pPr marL="114300" indent="-57150" algn="ctr">
            <a:defRPr sz="1000"/>
          </a:lvl3pPr>
          <a:lvl4pPr marL="171450" indent="-57150" algn="ctr">
            <a:defRPr sz="1000"/>
          </a:lvl4pPr>
          <a:lvl5pPr marL="228600" indent="-57150" algn="ctr">
            <a:defRPr sz="1000"/>
          </a:lvl5pPr>
          <a:lvl6pPr marL="285750" indent="-57150" algn="ctr">
            <a:defRPr sz="1000"/>
          </a:lvl6pPr>
          <a:lvl7pPr marL="342900" indent="-57150" algn="ctr">
            <a:defRPr sz="1000"/>
          </a:lvl7pPr>
          <a:lvl8pPr marL="400050" indent="-57150" algn="ctr">
            <a:defRPr sz="1000"/>
          </a:lvl8pPr>
          <a:lvl9pPr marL="457200" indent="-57150" algn="ctr">
            <a:defRPr sz="10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dirty="0">
              <a:solidFill>
                <a:schemeClr val="dk1"/>
              </a:solidFill>
            </a:rPr>
            <a:t>Інформаційно-</a:t>
          </a:r>
          <a:r>
            <a:rPr lang="uk-UA" dirty="0" err="1">
              <a:solidFill>
                <a:schemeClr val="dk1"/>
              </a:solidFill>
            </a:rPr>
            <a:t>комп</a:t>
          </a:r>
          <a:r>
            <a:rPr lang="en-US" dirty="0">
              <a:solidFill>
                <a:schemeClr val="dk1"/>
              </a:solidFill>
            </a:rPr>
            <a:t>’</a:t>
          </a:r>
          <a:r>
            <a:rPr lang="uk-UA" dirty="0">
              <a:solidFill>
                <a:schemeClr val="dk1"/>
              </a:solidFill>
            </a:rPr>
            <a:t>ютерні технології</a:t>
          </a:r>
          <a:endParaRPr lang="ru-RU" dirty="0">
            <a:solidFill>
              <a:schemeClr val="dk1"/>
            </a:solidFill>
          </a:endParaRPr>
        </a:p>
      </dsp:txBody>
      <dsp:txXfrm>
        <a:off x="5779923" y="3076890"/>
        <a:ext cx="1618620" cy="985560"/>
      </dsp:txXfrm>
    </dsp:sp>
    <dsp:sp modelId="{EE1CAE14-F4FC-4EBA-BE59-53CF82C3408A}">
      <dsp:nvSpPr>
        <dsp:cNvPr id="9" name="Скругленный прямоугольник 8"/>
        <dsp:cNvSpPr/>
      </dsp:nvSpPr>
      <dsp:spPr bwMode="white">
        <a:xfrm>
          <a:off x="6083902" y="4625050"/>
          <a:ext cx="1618620" cy="1035697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1">
            <a:shade val="80000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6083902" y="4625050"/>
        <a:ext cx="1618620" cy="1035697"/>
      </dsp:txXfrm>
    </dsp:sp>
    <dsp:sp modelId="{8B33D899-613F-4A07-B535-43E817AA8671}">
      <dsp:nvSpPr>
        <dsp:cNvPr id="10" name="Скругленный прямоугольник 9"/>
        <dsp:cNvSpPr/>
      </dsp:nvSpPr>
      <dsp:spPr bwMode="white">
        <a:xfrm>
          <a:off x="6263748" y="4795905"/>
          <a:ext cx="1618620" cy="1035697"/>
        </a:xfrm>
        <a:prstGeom prst="roundRect">
          <a:avLst>
            <a:gd name="adj" fmla="val 10000"/>
          </a:avLst>
        </a:prstGeom>
      </dsp:spPr>
      <dsp:style>
        <a:lnRef idx="2">
          <a:schemeClr val="accent1">
            <a:shade val="80000"/>
          </a:schemeClr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53340" tIns="53340" rIns="53340" bIns="53340" anchor="ctr"/>
        <a:lstStyle>
          <a:lvl1pPr algn="ctr">
            <a:defRPr sz="1400"/>
          </a:lvl1pPr>
          <a:lvl2pPr marL="57150" indent="-57150" algn="ctr">
            <a:defRPr sz="1000"/>
          </a:lvl2pPr>
          <a:lvl3pPr marL="114300" indent="-57150" algn="ctr">
            <a:defRPr sz="1000"/>
          </a:lvl3pPr>
          <a:lvl4pPr marL="171450" indent="-57150" algn="ctr">
            <a:defRPr sz="1000"/>
          </a:lvl4pPr>
          <a:lvl5pPr marL="228600" indent="-57150" algn="ctr">
            <a:defRPr sz="1000"/>
          </a:lvl5pPr>
          <a:lvl6pPr marL="285750" indent="-57150" algn="ctr">
            <a:defRPr sz="1000"/>
          </a:lvl6pPr>
          <a:lvl7pPr marL="342900" indent="-57150" algn="ctr">
            <a:defRPr sz="1000"/>
          </a:lvl7pPr>
          <a:lvl8pPr marL="400050" indent="-57150" algn="ctr">
            <a:defRPr sz="1000"/>
          </a:lvl8pPr>
          <a:lvl9pPr marL="457200" indent="-57150" algn="ctr">
            <a:defRPr sz="10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dirty="0">
              <a:solidFill>
                <a:schemeClr val="dk1"/>
              </a:solidFill>
            </a:rPr>
            <a:t>Технологія розвитку критичного мислення</a:t>
          </a:r>
          <a:endParaRPr lang="ru-RU" dirty="0">
            <a:solidFill>
              <a:schemeClr val="dk1"/>
            </a:solidFill>
          </a:endParaRPr>
        </a:p>
      </dsp:txBody>
      <dsp:txXfrm>
        <a:off x="6263748" y="4795905"/>
        <a:ext cx="1618620" cy="1035697"/>
      </dsp:txXfrm>
    </dsp:sp>
    <dsp:sp modelId="{3AF6E39F-FEC3-4D9B-9626-CBE38ECE6771}">
      <dsp:nvSpPr>
        <dsp:cNvPr id="11" name="Скругленный прямоугольник 10"/>
        <dsp:cNvSpPr/>
      </dsp:nvSpPr>
      <dsp:spPr bwMode="white">
        <a:xfrm>
          <a:off x="3625934" y="5147285"/>
          <a:ext cx="1618620" cy="1027824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1">
            <a:shade val="80000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3625934" y="5147285"/>
        <a:ext cx="1618620" cy="1027824"/>
      </dsp:txXfrm>
    </dsp:sp>
    <dsp:sp modelId="{B164E7D9-38DD-4E4E-8574-9051C70D55A8}">
      <dsp:nvSpPr>
        <dsp:cNvPr id="12" name="Скругленный прямоугольник 11"/>
        <dsp:cNvSpPr/>
      </dsp:nvSpPr>
      <dsp:spPr bwMode="white">
        <a:xfrm>
          <a:off x="3805780" y="5318139"/>
          <a:ext cx="1618620" cy="1027824"/>
        </a:xfrm>
        <a:prstGeom prst="roundRect">
          <a:avLst>
            <a:gd name="adj" fmla="val 10000"/>
          </a:avLst>
        </a:prstGeom>
      </dsp:spPr>
      <dsp:style>
        <a:lnRef idx="2">
          <a:schemeClr val="accent1">
            <a:shade val="80000"/>
          </a:schemeClr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53340" tIns="53340" rIns="53340" bIns="53340" anchor="ctr"/>
        <a:lstStyle>
          <a:lvl1pPr algn="ctr">
            <a:defRPr sz="1400"/>
          </a:lvl1pPr>
          <a:lvl2pPr marL="57150" indent="-57150" algn="ctr">
            <a:defRPr sz="1000"/>
          </a:lvl2pPr>
          <a:lvl3pPr marL="114300" indent="-57150" algn="ctr">
            <a:defRPr sz="1000"/>
          </a:lvl3pPr>
          <a:lvl4pPr marL="171450" indent="-57150" algn="ctr">
            <a:defRPr sz="1000"/>
          </a:lvl4pPr>
          <a:lvl5pPr marL="228600" indent="-57150" algn="ctr">
            <a:defRPr sz="1000"/>
          </a:lvl5pPr>
          <a:lvl6pPr marL="285750" indent="-57150" algn="ctr">
            <a:defRPr sz="1000"/>
          </a:lvl6pPr>
          <a:lvl7pPr marL="342900" indent="-57150" algn="ctr">
            <a:defRPr sz="1000"/>
          </a:lvl7pPr>
          <a:lvl8pPr marL="400050" indent="-57150" algn="ctr">
            <a:defRPr sz="1000"/>
          </a:lvl8pPr>
          <a:lvl9pPr marL="457200" indent="-57150" algn="ctr">
            <a:defRPr sz="10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dirty="0">
              <a:solidFill>
                <a:schemeClr val="dk1"/>
              </a:solidFill>
            </a:rPr>
            <a:t>Ігрові технології навчання</a:t>
          </a:r>
          <a:endParaRPr lang="ru-RU" dirty="0">
            <a:solidFill>
              <a:schemeClr val="dk1"/>
            </a:solidFill>
          </a:endParaRPr>
        </a:p>
      </dsp:txBody>
      <dsp:txXfrm>
        <a:off x="3805780" y="5318139"/>
        <a:ext cx="1618620" cy="102782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5378040" cy="5604840"/>
        <a:chOff x="0" y="0"/>
        <a:chExt cx="5378040" cy="5604840"/>
      </a:xfrm>
    </dsp:grpSpPr>
    <dsp:sp modelId="{1F02C411-DE0B-463B-8CD4-FAE2CFFCA9E7}">
      <dsp:nvSpPr>
        <dsp:cNvPr id="3" name="Овал 2"/>
        <dsp:cNvSpPr/>
      </dsp:nvSpPr>
      <dsp:spPr bwMode="white">
        <a:xfrm>
          <a:off x="1572171" y="1904903"/>
          <a:ext cx="2233699" cy="2179527"/>
        </a:xfrm>
        <a:prstGeom prst="ellipse">
          <a:avLst/>
        </a:prstGeom>
        <a:solidFill>
          <a:srgbClr val="F0FEA8"/>
        </a:solidFill>
        <a:ln w="28575">
          <a:solidFill>
            <a:srgbClr val="00B0F0"/>
          </a:solidFill>
        </a:ln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8890" tIns="8890" rIns="8890" bIns="889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uk-UA" alt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Arial" panose="020B0604020202020204" pitchFamily="34" charset="0"/>
            </a:rPr>
            <a:t>Форми </a:t>
          </a:r>
          <a:endParaRPr kumimoji="0" lang="uk-UA" altLang="ru-RU" sz="1400" b="1" i="0" u="none" strike="noStrike" cap="none" normalizeH="0" baseline="0" dirty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anose="02050604050505020204" pitchFamily="18" charset="0"/>
            <a:cs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uk-UA" alt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Arial" panose="020B0604020202020204" pitchFamily="34" charset="0"/>
            </a:rPr>
            <a:t>застосування</a:t>
          </a:r>
          <a:endParaRPr kumimoji="0" lang="uk-UA" altLang="ru-RU" sz="1400" b="1" i="0" u="none" strike="noStrike" cap="none" normalizeH="0" baseline="0" dirty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anose="02050604050505020204" pitchFamily="18" charset="0"/>
            <a:cs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uk-UA" alt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Arial" panose="020B0604020202020204" pitchFamily="34" charset="0"/>
            </a:rPr>
            <a:t>інформаційно- комп</a:t>
          </a:r>
          <a:r>
            <a:rPr kumimoji="0" lang="en-US" alt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Arial" panose="020B0604020202020204" pitchFamily="34" charset="0"/>
            </a:rPr>
            <a:t>’</a:t>
          </a:r>
          <a:r>
            <a:rPr kumimoji="0" lang="uk-UA" alt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Arial" panose="020B0604020202020204" pitchFamily="34" charset="0"/>
            </a:rPr>
            <a:t>ютерних</a:t>
          </a:r>
          <a:endParaRPr kumimoji="0" lang="uk-UA" altLang="ru-RU" sz="1400" b="1" i="0" u="none" strike="noStrike" cap="none" normalizeH="0" baseline="0" dirty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anose="02050604050505020204" pitchFamily="18" charset="0"/>
            <a:cs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uk-UA" alt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Arial" panose="020B0604020202020204" pitchFamily="34" charset="0"/>
            </a:rPr>
            <a:t> технологій</a:t>
          </a:r>
          <a:endParaRPr kumimoji="0" lang="ru-RU" altLang="ru-RU" sz="1400" b="1" i="0" u="none" strike="noStrike" cap="none" normalizeH="0" baseline="0" dirty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anose="02050604050505020204" pitchFamily="18" charset="0"/>
            <a:cs typeface="Arial" panose="020B0604020202020204" pitchFamily="34" charset="0"/>
          </a:endParaRPr>
        </a:p>
      </dsp:txBody>
      <dsp:txXfrm>
        <a:off x="1572171" y="1904903"/>
        <a:ext cx="2233699" cy="2179527"/>
      </dsp:txXfrm>
    </dsp:sp>
    <dsp:sp modelId="{E957E1BF-2865-40CA-BF72-81561C0E1620}">
      <dsp:nvSpPr>
        <dsp:cNvPr id="4" name="Полилиния 3"/>
        <dsp:cNvSpPr/>
      </dsp:nvSpPr>
      <dsp:spPr bwMode="white">
        <a:xfrm>
          <a:off x="2614445" y="1804412"/>
          <a:ext cx="149150" cy="51832"/>
        </a:xfrm>
        <a:custGeom>
          <a:avLst/>
          <a:gdLst/>
          <a:ahLst/>
          <a:cxnLst/>
          <a:pathLst>
            <a:path w="235" h="82">
              <a:moveTo>
                <a:pt x="117" y="158"/>
              </a:moveTo>
              <a:lnTo>
                <a:pt x="117" y="-77"/>
              </a:lnTo>
            </a:path>
          </a:pathLst>
        </a:custGeom>
      </dsp:spPr>
      <dsp:style>
        <a:lnRef idx="2">
          <a:schemeClr val="accent1">
            <a:shade val="6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Body>
        <a:bodyPr lIns="12700" tIns="0" rIns="12700" bIns="0" anchor="ctr"/>
        <a:lstStyle>
          <a:lvl1pPr algn="ctr">
            <a:defRPr sz="500"/>
          </a:lvl1pPr>
          <a:lvl2pPr marL="57150" indent="-57150" algn="ctr">
            <a:defRPr sz="400"/>
          </a:lvl2pPr>
          <a:lvl3pPr marL="114300" indent="-57150" algn="ctr">
            <a:defRPr sz="400"/>
          </a:lvl3pPr>
          <a:lvl4pPr marL="171450" indent="-57150" algn="ctr">
            <a:defRPr sz="400"/>
          </a:lvl4pPr>
          <a:lvl5pPr marL="228600" indent="-57150" algn="ctr">
            <a:defRPr sz="400"/>
          </a:lvl5pPr>
          <a:lvl6pPr marL="285750" indent="-57150" algn="ctr">
            <a:defRPr sz="400"/>
          </a:lvl6pPr>
          <a:lvl7pPr marL="342900" indent="-57150" algn="ctr">
            <a:defRPr sz="400"/>
          </a:lvl7pPr>
          <a:lvl8pPr marL="400050" indent="-57150" algn="ctr">
            <a:defRPr sz="400"/>
          </a:lvl8pPr>
          <a:lvl9pPr marL="457200" indent="-57150" algn="ctr">
            <a:defRPr sz="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ru-RU"/>
        </a:p>
      </dsp:txBody>
      <dsp:txXfrm>
        <a:off x="2614445" y="1804412"/>
        <a:ext cx="149150" cy="51832"/>
      </dsp:txXfrm>
    </dsp:sp>
    <dsp:sp modelId="{30835D3E-0774-42B5-B4A9-2427A87AB5BE}">
      <dsp:nvSpPr>
        <dsp:cNvPr id="5" name="Овал 4"/>
        <dsp:cNvSpPr/>
      </dsp:nvSpPr>
      <dsp:spPr bwMode="white">
        <a:xfrm>
          <a:off x="1914699" y="207112"/>
          <a:ext cx="1548641" cy="1548641"/>
        </a:xfrm>
        <a:prstGeom prst="ellipse">
          <a:avLst/>
        </a:prstGeom>
        <a:solidFill>
          <a:srgbClr val="C4FCFC"/>
        </a:solidFill>
        <a:ln w="28575">
          <a:solidFill>
            <a:srgbClr val="00B0F0"/>
          </a:solidFill>
        </a:ln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8255" tIns="8255" rIns="8255" bIns="8255" anchor="ctr"/>
        <a:lstStyle>
          <a:lvl1pPr algn="ctr">
            <a:defRPr sz="1300"/>
          </a:lvl1pPr>
          <a:lvl2pPr marL="57150" indent="-57150" algn="ctr">
            <a:defRPr sz="1000"/>
          </a:lvl2pPr>
          <a:lvl3pPr marL="114300" indent="-57150" algn="ctr">
            <a:defRPr sz="1000"/>
          </a:lvl3pPr>
          <a:lvl4pPr marL="171450" indent="-57150" algn="ctr">
            <a:defRPr sz="1000"/>
          </a:lvl4pPr>
          <a:lvl5pPr marL="228600" indent="-57150" algn="ctr">
            <a:defRPr sz="1000"/>
          </a:lvl5pPr>
          <a:lvl6pPr marL="285750" indent="-57150" algn="ctr">
            <a:defRPr sz="1000"/>
          </a:lvl6pPr>
          <a:lvl7pPr marL="342900" indent="-57150" algn="ctr">
            <a:defRPr sz="1000"/>
          </a:lvl7pPr>
          <a:lvl8pPr marL="400050" indent="-57150" algn="ctr">
            <a:defRPr sz="1000"/>
          </a:lvl8pPr>
          <a:lvl9pPr marL="457200" indent="-57150" algn="ctr">
            <a:defRPr sz="1000"/>
          </a:lvl9pPr>
        </a:lstStyle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uk-UA" altLang="ru-RU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Презентації</a:t>
          </a:r>
          <a:endParaRPr kumimoji="0" lang="ru-RU" altLang="ru-RU" b="1" i="0" u="none" strike="noStrike" cap="none" normalizeH="0" baseline="0" dirty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FFFFFF"/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14699" y="207112"/>
        <a:ext cx="1548641" cy="1548641"/>
      </dsp:txXfrm>
    </dsp:sp>
    <dsp:sp modelId="{EC389BA1-3F97-4CEB-A827-FEFD0419B2C5}">
      <dsp:nvSpPr>
        <dsp:cNvPr id="6" name="Полилиния 5"/>
        <dsp:cNvSpPr/>
      </dsp:nvSpPr>
      <dsp:spPr bwMode="white">
        <a:xfrm>
          <a:off x="3743406" y="2598450"/>
          <a:ext cx="128477" cy="51832"/>
        </a:xfrm>
        <a:custGeom>
          <a:avLst/>
          <a:gdLst/>
          <a:ahLst/>
          <a:cxnLst/>
          <a:pathLst>
            <a:path w="202" h="82">
              <a:moveTo>
                <a:pt x="5" y="73"/>
              </a:moveTo>
              <a:lnTo>
                <a:pt x="197" y="9"/>
              </a:lnTo>
            </a:path>
          </a:pathLst>
        </a:custGeom>
      </dsp:spPr>
      <dsp:style>
        <a:lnRef idx="2">
          <a:schemeClr val="accent1">
            <a:shade val="6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Body>
        <a:bodyPr lIns="12700" tIns="0" rIns="12700" bIns="0" anchor="ctr"/>
        <a:lstStyle>
          <a:lvl1pPr algn="ctr">
            <a:defRPr sz="500"/>
          </a:lvl1pPr>
          <a:lvl2pPr marL="57150" indent="-57150" algn="ctr">
            <a:defRPr sz="400"/>
          </a:lvl2pPr>
          <a:lvl3pPr marL="114300" indent="-57150" algn="ctr">
            <a:defRPr sz="400"/>
          </a:lvl3pPr>
          <a:lvl4pPr marL="171450" indent="-57150" algn="ctr">
            <a:defRPr sz="400"/>
          </a:lvl4pPr>
          <a:lvl5pPr marL="228600" indent="-57150" algn="ctr">
            <a:defRPr sz="400"/>
          </a:lvl5pPr>
          <a:lvl6pPr marL="285750" indent="-57150" algn="ctr">
            <a:defRPr sz="400"/>
          </a:lvl6pPr>
          <a:lvl7pPr marL="342900" indent="-57150" algn="ctr">
            <a:defRPr sz="400"/>
          </a:lvl7pPr>
          <a:lvl8pPr marL="400050" indent="-57150" algn="ctr">
            <a:defRPr sz="400"/>
          </a:lvl8pPr>
          <a:lvl9pPr marL="457200" indent="-57150" algn="ctr">
            <a:defRPr sz="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ru-RU"/>
        </a:p>
      </dsp:txBody>
      <dsp:txXfrm>
        <a:off x="3743406" y="2598450"/>
        <a:ext cx="128477" cy="51832"/>
      </dsp:txXfrm>
    </dsp:sp>
    <dsp:sp modelId="{3A06665A-1D7E-4007-AEB6-3F0C9038BE70}">
      <dsp:nvSpPr>
        <dsp:cNvPr id="7" name="Овал 6"/>
        <dsp:cNvSpPr/>
      </dsp:nvSpPr>
      <dsp:spPr bwMode="white">
        <a:xfrm>
          <a:off x="3829399" y="1586518"/>
          <a:ext cx="1548641" cy="1548641"/>
        </a:xfrm>
        <a:prstGeom prst="ellipse">
          <a:avLst/>
        </a:prstGeom>
        <a:solidFill>
          <a:srgbClr val="C4FCFC"/>
        </a:solidFill>
        <a:ln w="28575">
          <a:solidFill>
            <a:srgbClr val="00B0F0"/>
          </a:solidFill>
        </a:ln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8255" tIns="8255" rIns="8255" bIns="8255" anchor="ctr"/>
        <a:lstStyle>
          <a:lvl1pPr algn="ctr">
            <a:defRPr sz="1300"/>
          </a:lvl1pPr>
          <a:lvl2pPr marL="57150" indent="-57150" algn="ctr">
            <a:defRPr sz="1000"/>
          </a:lvl2pPr>
          <a:lvl3pPr marL="114300" indent="-57150" algn="ctr">
            <a:defRPr sz="1000"/>
          </a:lvl3pPr>
          <a:lvl4pPr marL="171450" indent="-57150" algn="ctr">
            <a:defRPr sz="1000"/>
          </a:lvl4pPr>
          <a:lvl5pPr marL="228600" indent="-57150" algn="ctr">
            <a:defRPr sz="1000"/>
          </a:lvl5pPr>
          <a:lvl6pPr marL="285750" indent="-57150" algn="ctr">
            <a:defRPr sz="1000"/>
          </a:lvl6pPr>
          <a:lvl7pPr marL="342900" indent="-57150" algn="ctr">
            <a:defRPr sz="1000"/>
          </a:lvl7pPr>
          <a:lvl8pPr marL="400050" indent="-57150" algn="ctr">
            <a:defRPr sz="1000"/>
          </a:lvl8pPr>
          <a:lvl9pPr marL="457200" indent="-57150" algn="ctr">
            <a:defRPr sz="1000"/>
          </a:lvl9pPr>
        </a:lstStyle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uk-UA" altLang="ru-RU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Дослідження</a:t>
          </a:r>
          <a:endParaRPr kumimoji="0" lang="ru-RU" altLang="ru-RU" b="1" i="0" u="none" strike="noStrike" cap="none" normalizeH="0" baseline="0" dirty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FFFFFF"/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29399" y="1586518"/>
        <a:ext cx="1548641" cy="1548641"/>
      </dsp:txXfrm>
    </dsp:sp>
    <dsp:sp modelId="{653E4959-23E7-4356-A03B-EA97207A3C2C}">
      <dsp:nvSpPr>
        <dsp:cNvPr id="10" name="Полилиния 9"/>
        <dsp:cNvSpPr/>
      </dsp:nvSpPr>
      <dsp:spPr bwMode="white">
        <a:xfrm>
          <a:off x="3306077" y="3914415"/>
          <a:ext cx="140016" cy="51832"/>
        </a:xfrm>
        <a:custGeom>
          <a:avLst/>
          <a:gdLst/>
          <a:ahLst/>
          <a:cxnLst/>
          <a:pathLst>
            <a:path w="220" h="82">
              <a:moveTo>
                <a:pt x="45" y="-48"/>
              </a:moveTo>
              <a:lnTo>
                <a:pt x="175" y="130"/>
              </a:lnTo>
            </a:path>
          </a:pathLst>
        </a:custGeom>
      </dsp:spPr>
      <dsp:style>
        <a:lnRef idx="2">
          <a:schemeClr val="accent1">
            <a:shade val="6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Body>
        <a:bodyPr lIns="12700" tIns="0" rIns="12700" bIns="0" anchor="ctr"/>
        <a:lstStyle>
          <a:lvl1pPr algn="ctr">
            <a:defRPr sz="500"/>
          </a:lvl1pPr>
          <a:lvl2pPr marL="57150" indent="-57150" algn="ctr">
            <a:defRPr sz="400"/>
          </a:lvl2pPr>
          <a:lvl3pPr marL="114300" indent="-57150" algn="ctr">
            <a:defRPr sz="400"/>
          </a:lvl3pPr>
          <a:lvl4pPr marL="171450" indent="-57150" algn="ctr">
            <a:defRPr sz="400"/>
          </a:lvl4pPr>
          <a:lvl5pPr marL="228600" indent="-57150" algn="ctr">
            <a:defRPr sz="400"/>
          </a:lvl5pPr>
          <a:lvl6pPr marL="285750" indent="-57150" algn="ctr">
            <a:defRPr sz="400"/>
          </a:lvl6pPr>
          <a:lvl7pPr marL="342900" indent="-57150" algn="ctr">
            <a:defRPr sz="400"/>
          </a:lvl7pPr>
          <a:lvl8pPr marL="400050" indent="-57150" algn="ctr">
            <a:defRPr sz="400"/>
          </a:lvl8pPr>
          <a:lvl9pPr marL="457200" indent="-57150" algn="ctr">
            <a:defRPr sz="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ru-RU"/>
        </a:p>
      </dsp:txBody>
      <dsp:txXfrm>
        <a:off x="3306077" y="3914415"/>
        <a:ext cx="140016" cy="51832"/>
      </dsp:txXfrm>
    </dsp:sp>
    <dsp:sp modelId="{D6131E9B-031C-4D41-970F-A401DC01E45C}">
      <dsp:nvSpPr>
        <dsp:cNvPr id="11" name="Овал 10"/>
        <dsp:cNvSpPr/>
      </dsp:nvSpPr>
      <dsp:spPr bwMode="white">
        <a:xfrm>
          <a:off x="3098048" y="3849086"/>
          <a:ext cx="1548641" cy="1548641"/>
        </a:xfrm>
        <a:prstGeom prst="ellipse">
          <a:avLst/>
        </a:prstGeom>
        <a:solidFill>
          <a:srgbClr val="C4FCFC"/>
        </a:solidFill>
        <a:ln w="28575">
          <a:solidFill>
            <a:srgbClr val="00B0F0"/>
          </a:solidFill>
        </a:ln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8255" tIns="8255" rIns="8255" bIns="8255" anchor="ctr"/>
        <a:lstStyle>
          <a:lvl1pPr algn="ctr">
            <a:defRPr sz="1300"/>
          </a:lvl1pPr>
          <a:lvl2pPr marL="57150" indent="-57150" algn="ctr">
            <a:defRPr sz="1000"/>
          </a:lvl2pPr>
          <a:lvl3pPr marL="114300" indent="-57150" algn="ctr">
            <a:defRPr sz="1000"/>
          </a:lvl3pPr>
          <a:lvl4pPr marL="171450" indent="-57150" algn="ctr">
            <a:defRPr sz="1000"/>
          </a:lvl4pPr>
          <a:lvl5pPr marL="228600" indent="-57150" algn="ctr">
            <a:defRPr sz="1000"/>
          </a:lvl5pPr>
          <a:lvl6pPr marL="285750" indent="-57150" algn="ctr">
            <a:defRPr sz="1000"/>
          </a:lvl6pPr>
          <a:lvl7pPr marL="342900" indent="-57150" algn="ctr">
            <a:defRPr sz="1000"/>
          </a:lvl7pPr>
          <a:lvl8pPr marL="400050" indent="-57150" algn="ctr">
            <a:defRPr sz="1000"/>
          </a:lvl8pPr>
          <a:lvl9pPr marL="457200" indent="-57150" algn="ctr">
            <a:defRPr sz="1000"/>
          </a:lvl9pPr>
        </a:lstStyle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uk-UA" altLang="ru-RU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Віртуальні</a:t>
          </a:r>
          <a:endParaRPr kumimoji="0" lang="uk-UA" altLang="ru-RU" b="1" i="0" u="none" strike="noStrike" cap="none" normalizeH="0" baseline="0" dirty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FFFFFF"/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uk-UA" altLang="ru-RU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екскурсії, досліди</a:t>
          </a:r>
          <a:endParaRPr kumimoji="0" lang="ru-RU" altLang="ru-RU" b="1" i="0" u="none" strike="noStrike" cap="none" normalizeH="0" baseline="0" dirty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FFFFFF"/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098048" y="3849086"/>
        <a:ext cx="1548641" cy="1548641"/>
      </dsp:txXfrm>
    </dsp:sp>
    <dsp:sp modelId="{E5924C88-D666-4E08-B6D5-16E622F267DE}">
      <dsp:nvSpPr>
        <dsp:cNvPr id="12" name="Полилиния 11"/>
        <dsp:cNvSpPr/>
      </dsp:nvSpPr>
      <dsp:spPr bwMode="white">
        <a:xfrm>
          <a:off x="1931947" y="3914415"/>
          <a:ext cx="140016" cy="51832"/>
        </a:xfrm>
        <a:custGeom>
          <a:avLst/>
          <a:gdLst/>
          <a:ahLst/>
          <a:cxnLst/>
          <a:pathLst>
            <a:path w="220" h="82">
              <a:moveTo>
                <a:pt x="175" y="-48"/>
              </a:moveTo>
              <a:lnTo>
                <a:pt x="45" y="130"/>
              </a:lnTo>
            </a:path>
          </a:pathLst>
        </a:custGeom>
      </dsp:spPr>
      <dsp:style>
        <a:lnRef idx="2">
          <a:schemeClr val="accent1">
            <a:shade val="6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Body>
        <a:bodyPr lIns="12700" tIns="0" rIns="12700" bIns="0" anchor="ctr"/>
        <a:lstStyle>
          <a:lvl1pPr algn="ctr">
            <a:defRPr sz="500"/>
          </a:lvl1pPr>
          <a:lvl2pPr marL="57150" indent="-57150" algn="ctr">
            <a:defRPr sz="400"/>
          </a:lvl2pPr>
          <a:lvl3pPr marL="114300" indent="-57150" algn="ctr">
            <a:defRPr sz="400"/>
          </a:lvl3pPr>
          <a:lvl4pPr marL="171450" indent="-57150" algn="ctr">
            <a:defRPr sz="400"/>
          </a:lvl4pPr>
          <a:lvl5pPr marL="228600" indent="-57150" algn="ctr">
            <a:defRPr sz="400"/>
          </a:lvl5pPr>
          <a:lvl6pPr marL="285750" indent="-57150" algn="ctr">
            <a:defRPr sz="400"/>
          </a:lvl6pPr>
          <a:lvl7pPr marL="342900" indent="-57150" algn="ctr">
            <a:defRPr sz="400"/>
          </a:lvl7pPr>
          <a:lvl8pPr marL="400050" indent="-57150" algn="ctr">
            <a:defRPr sz="400"/>
          </a:lvl8pPr>
          <a:lvl9pPr marL="457200" indent="-57150" algn="ctr">
            <a:defRPr sz="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ru-RU"/>
        </a:p>
      </dsp:txBody>
      <dsp:txXfrm>
        <a:off x="1931947" y="3914415"/>
        <a:ext cx="140016" cy="51832"/>
      </dsp:txXfrm>
    </dsp:sp>
    <dsp:sp modelId="{5DA9BA38-3581-42F4-8465-828E84D6A649}">
      <dsp:nvSpPr>
        <dsp:cNvPr id="13" name="Овал 12"/>
        <dsp:cNvSpPr/>
      </dsp:nvSpPr>
      <dsp:spPr bwMode="white">
        <a:xfrm>
          <a:off x="731350" y="3849086"/>
          <a:ext cx="1548641" cy="1548641"/>
        </a:xfrm>
        <a:prstGeom prst="ellipse">
          <a:avLst/>
        </a:prstGeom>
        <a:solidFill>
          <a:srgbClr val="C4FCFC"/>
        </a:solidFill>
        <a:ln w="28575">
          <a:solidFill>
            <a:srgbClr val="00B0F0"/>
          </a:solidFill>
        </a:ln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8255" tIns="8255" rIns="8255" bIns="8255" anchor="ctr"/>
        <a:lstStyle>
          <a:lvl1pPr algn="ctr">
            <a:defRPr sz="1300"/>
          </a:lvl1pPr>
          <a:lvl2pPr marL="57150" indent="-57150" algn="ctr">
            <a:defRPr sz="1000"/>
          </a:lvl2pPr>
          <a:lvl3pPr marL="114300" indent="-57150" algn="ctr">
            <a:defRPr sz="1000"/>
          </a:lvl3pPr>
          <a:lvl4pPr marL="171450" indent="-57150" algn="ctr">
            <a:defRPr sz="1000"/>
          </a:lvl4pPr>
          <a:lvl5pPr marL="228600" indent="-57150" algn="ctr">
            <a:defRPr sz="1000"/>
          </a:lvl5pPr>
          <a:lvl6pPr marL="285750" indent="-57150" algn="ctr">
            <a:defRPr sz="1000"/>
          </a:lvl6pPr>
          <a:lvl7pPr marL="342900" indent="-57150" algn="ctr">
            <a:defRPr sz="1000"/>
          </a:lvl7pPr>
          <a:lvl8pPr marL="400050" indent="-57150" algn="ctr">
            <a:defRPr sz="1000"/>
          </a:lvl8pPr>
          <a:lvl9pPr marL="457200" indent="-57150" algn="ctr">
            <a:defRPr sz="1000"/>
          </a:lvl9pPr>
        </a:lstStyle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uk-UA" altLang="ru-RU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Тестування</a:t>
          </a:r>
          <a:endParaRPr kumimoji="0" lang="ru-RU" altLang="ru-RU" b="1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FFFFFF"/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31350" y="3849086"/>
        <a:ext cx="1548641" cy="1548641"/>
      </dsp:txXfrm>
    </dsp:sp>
    <dsp:sp modelId="{2CC4C21B-6E54-4DE7-B169-138E001FA675}">
      <dsp:nvSpPr>
        <dsp:cNvPr id="14" name="Полилиния 13"/>
        <dsp:cNvSpPr/>
      </dsp:nvSpPr>
      <dsp:spPr bwMode="white">
        <a:xfrm>
          <a:off x="1507691" y="2605178"/>
          <a:ext cx="124738" cy="51832"/>
        </a:xfrm>
        <a:custGeom>
          <a:avLst/>
          <a:gdLst/>
          <a:ahLst/>
          <a:cxnLst/>
          <a:pathLst>
            <a:path w="196" h="82">
              <a:moveTo>
                <a:pt x="192" y="71"/>
              </a:moveTo>
              <a:lnTo>
                <a:pt x="5" y="10"/>
              </a:lnTo>
            </a:path>
          </a:pathLst>
        </a:custGeom>
      </dsp:spPr>
      <dsp:style>
        <a:lnRef idx="2">
          <a:schemeClr val="accent1">
            <a:shade val="6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Body>
        <a:bodyPr lIns="12700" tIns="0" rIns="12700" bIns="0" anchor="ctr"/>
        <a:lstStyle>
          <a:lvl1pPr algn="ctr">
            <a:defRPr sz="500"/>
          </a:lvl1pPr>
          <a:lvl2pPr marL="57150" indent="-57150" algn="ctr">
            <a:defRPr sz="400"/>
          </a:lvl2pPr>
          <a:lvl3pPr marL="114300" indent="-57150" algn="ctr">
            <a:defRPr sz="400"/>
          </a:lvl3pPr>
          <a:lvl4pPr marL="171450" indent="-57150" algn="ctr">
            <a:defRPr sz="400"/>
          </a:lvl4pPr>
          <a:lvl5pPr marL="228600" indent="-57150" algn="ctr">
            <a:defRPr sz="400"/>
          </a:lvl5pPr>
          <a:lvl6pPr marL="285750" indent="-57150" algn="ctr">
            <a:defRPr sz="400"/>
          </a:lvl6pPr>
          <a:lvl7pPr marL="342900" indent="-57150" algn="ctr">
            <a:defRPr sz="400"/>
          </a:lvl7pPr>
          <a:lvl8pPr marL="400050" indent="-57150" algn="ctr">
            <a:defRPr sz="400"/>
          </a:lvl8pPr>
          <a:lvl9pPr marL="457200" indent="-57150" algn="ctr">
            <a:defRPr sz="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ru-RU"/>
        </a:p>
      </dsp:txBody>
      <dsp:txXfrm>
        <a:off x="1507691" y="2605178"/>
        <a:ext cx="124738" cy="51832"/>
      </dsp:txXfrm>
    </dsp:sp>
    <dsp:sp modelId="{8E952587-F589-407D-B24F-4814DB396D72}">
      <dsp:nvSpPr>
        <dsp:cNvPr id="15" name="Овал 14"/>
        <dsp:cNvSpPr/>
      </dsp:nvSpPr>
      <dsp:spPr bwMode="white">
        <a:xfrm>
          <a:off x="0" y="1598222"/>
          <a:ext cx="1548641" cy="1548641"/>
        </a:xfrm>
        <a:prstGeom prst="ellipse">
          <a:avLst/>
        </a:prstGeom>
        <a:solidFill>
          <a:srgbClr val="C4FCFC"/>
        </a:solidFill>
        <a:ln w="28575">
          <a:solidFill>
            <a:srgbClr val="00B0F0"/>
          </a:solidFill>
        </a:ln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8255" tIns="8255" rIns="8255" bIns="8255" anchor="ctr"/>
        <a:lstStyle>
          <a:lvl1pPr algn="ctr">
            <a:defRPr sz="1300"/>
          </a:lvl1pPr>
          <a:lvl2pPr marL="57150" indent="-57150" algn="ctr">
            <a:defRPr sz="1000"/>
          </a:lvl2pPr>
          <a:lvl3pPr marL="114300" indent="-57150" algn="ctr">
            <a:defRPr sz="1000"/>
          </a:lvl3pPr>
          <a:lvl4pPr marL="171450" indent="-57150" algn="ctr">
            <a:defRPr sz="1000"/>
          </a:lvl4pPr>
          <a:lvl5pPr marL="228600" indent="-57150" algn="ctr">
            <a:defRPr sz="1000"/>
          </a:lvl5pPr>
          <a:lvl6pPr marL="285750" indent="-57150" algn="ctr">
            <a:defRPr sz="1000"/>
          </a:lvl6pPr>
          <a:lvl7pPr marL="342900" indent="-57150" algn="ctr">
            <a:defRPr sz="1000"/>
          </a:lvl7pPr>
          <a:lvl8pPr marL="400050" indent="-57150" algn="ctr">
            <a:defRPr sz="1000"/>
          </a:lvl8pPr>
          <a:lvl9pPr marL="457200" indent="-57150" algn="ctr">
            <a:defRPr sz="1000"/>
          </a:lvl9pPr>
        </a:lstStyle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uk-UA" altLang="ru-RU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Проектна </a:t>
          </a:r>
          <a:endParaRPr kumimoji="0" lang="uk-UA" altLang="ru-RU" b="1" i="0" u="none" strike="noStrike" cap="none" normalizeH="0" baseline="0" dirty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FFFFFF"/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uk-UA" altLang="ru-RU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діяльність</a:t>
          </a:r>
          <a:endParaRPr kumimoji="0" lang="ru-RU" altLang="ru-RU" b="1" i="0" u="none" strike="noStrike" cap="none" normalizeH="0" baseline="0" dirty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FFFFFF"/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598222"/>
        <a:ext cx="1548641" cy="15486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srcNode" val="background"/>
                    <dgm:param type="dstNode" val="background2"/>
                    <dgm:param type="dim" val="1D"/>
                    <dgm:param type="endSty" val="noArr"/>
                    <dgm:param type="connRout" val="bend"/>
                    <dgm:param type="begPts" val="bCtr"/>
                    <dgm:param type="endPts" val="tCtr"/>
                    <dgm:param type="bendPt" val="end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srcNode" val="background2"/>
                            <dgm:param type="dstNode" val="background3"/>
                            <dgm:param type="dim" val="1D"/>
                            <dgm:param type="endSty" val="noArr"/>
                            <dgm:param type="connRout" val="bend"/>
                            <dgm:param type="begPts" val="bCtr"/>
                            <dgm:param type="endPts" val="tCtr"/>
                            <dgm:param type="bendPt" val="end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srcNode" val="background3"/>
                                        <dgm:param type="dstNode" val="background4"/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gPts" val="bCtr"/>
                                        <dgm:param type="endPts" val="tCtr"/>
                                        <dgm:param type="bendPt" val="end"/>
                                      </dgm:alg>
                                    </dgm:if>
                                    <dgm:else name="Name26">
                                      <dgm:alg type="conn">
                                        <dgm:param type="srcNode" val="background4"/>
                                        <dgm:param type="dstNode" val="background4"/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gPts" val="bCtr"/>
                                        <dgm:param type="endPts" val="tCtr"/>
                                        <dgm:param type="bendPt" val="end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Sty" val="noArr"/>
              <dgm:param type="endSty" val="noArr"/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uk-UA" sz="4400" b="0" strike="noStrike" spc="-1">
                <a:latin typeface="Arial" panose="020B0604020202020204"/>
              </a:rPr>
              <a:t>Для переміщення сторінки клацніть мишею</a:t>
            </a:r>
            <a:endParaRPr lang="uk-UA" sz="4400" b="0" strike="noStrike" spc="-1">
              <a:latin typeface="Arial" panose="020B0604020202020204"/>
            </a:endParaRPr>
          </a:p>
        </p:txBody>
      </p:sp>
      <p:sp>
        <p:nvSpPr>
          <p:cNvPr id="258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uk-UA" sz="2000" b="0" strike="noStrike" spc="-1">
                <a:latin typeface="Arial" panose="020B0604020202020204"/>
              </a:rPr>
              <a:t>Для редагування формату приміток клацніть мишею</a:t>
            </a:r>
            <a:endParaRPr lang="uk-UA" sz="2000" b="0" strike="noStrike" spc="-1">
              <a:latin typeface="Arial" panose="020B0604020202020204"/>
            </a:endParaRPr>
          </a:p>
        </p:txBody>
      </p:sp>
      <p:sp>
        <p:nvSpPr>
          <p:cNvPr id="259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uk-UA" sz="1400" b="0" strike="noStrike" spc="-1">
                <a:latin typeface="Times New Roman" panose="02020603050405020304"/>
              </a:rPr>
              <a:t>&lt;верхній колонтитул&gt;</a:t>
            </a:r>
            <a:endParaRPr lang="uk-UA" sz="1400" b="0" strike="noStrike" spc="-1">
              <a:latin typeface="Times New Roman" panose="02020603050405020304"/>
            </a:endParaRPr>
          </a:p>
        </p:txBody>
      </p:sp>
      <p:sp>
        <p:nvSpPr>
          <p:cNvPr id="260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algn="r"/>
            <a:r>
              <a:rPr lang="uk-UA" sz="1400" b="0" strike="noStrike" spc="-1">
                <a:latin typeface="Times New Roman" panose="02020603050405020304"/>
              </a:rPr>
              <a:t>&lt;дата/час&gt;</a:t>
            </a:r>
            <a:endParaRPr lang="uk-UA" sz="1400" b="0" strike="noStrike" spc="-1">
              <a:latin typeface="Times New Roman" panose="02020603050405020304"/>
            </a:endParaRPr>
          </a:p>
        </p:txBody>
      </p:sp>
      <p:sp>
        <p:nvSpPr>
          <p:cNvPr id="261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r>
              <a:rPr lang="uk-UA" sz="1400" b="0" strike="noStrike" spc="-1">
                <a:latin typeface="Times New Roman" panose="02020603050405020304"/>
              </a:rPr>
              <a:t>&lt;нижній колонтитул&gt;</a:t>
            </a:r>
            <a:endParaRPr lang="uk-UA" sz="1400" b="0" strike="noStrike" spc="-1">
              <a:latin typeface="Times New Roman" panose="02020603050405020304"/>
            </a:endParaRPr>
          </a:p>
        </p:txBody>
      </p:sp>
      <p:sp>
        <p:nvSpPr>
          <p:cNvPr id="262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algn="r"/>
            <a:fld id="{0E27415F-D847-400E-B5CF-48996CF59DC4}" type="slidenum">
              <a:rPr lang="uk-UA" sz="1400" b="0" strike="noStrike" spc="-1">
                <a:latin typeface="Times New Roman" panose="02020603050405020304"/>
              </a:rPr>
            </a:fld>
            <a:endParaRPr lang="uk-UA" sz="1400" b="0" strike="noStrike" spc="-1">
              <a:latin typeface="Times New Roman" panose="020206030504050203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FD287-6C3F-4C09-9D44-9C2FA5975987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ln w="0">
            <a:noFill/>
          </a:ln>
        </p:spPr>
      </p:sp>
      <p:sp>
        <p:nvSpPr>
          <p:cNvPr id="73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uk-UA" sz="2000" b="0" strike="noStrike" spc="-1">
              <a:latin typeface="Arial" panose="020B0604020202020204"/>
            </a:endParaRPr>
          </a:p>
        </p:txBody>
      </p:sp>
      <p:sp>
        <p:nvSpPr>
          <p:cNvPr id="737" name="PlaceHolder 3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63E816D5-4EAE-4CBF-BC68-11B268739454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</a:fld>
            <a:endParaRPr lang="uk-UA" sz="12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 panose="020B0604020202020204"/>
            </a:endParaRPr>
          </a:p>
        </p:txBody>
      </p:sp>
      <p:sp>
        <p:nvSpPr>
          <p:cNvPr id="24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 panose="020B0604020202020204"/>
            </a:endParaRPr>
          </a:p>
        </p:txBody>
      </p:sp>
      <p:sp>
        <p:nvSpPr>
          <p:cNvPr id="244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 panose="020B0604020202020204"/>
            </a:endParaRPr>
          </a:p>
        </p:txBody>
      </p:sp>
      <p:sp>
        <p:nvSpPr>
          <p:cNvPr id="24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 panose="020B0604020202020204"/>
            </a:endParaRPr>
          </a:p>
        </p:txBody>
      </p:sp>
      <p:sp>
        <p:nvSpPr>
          <p:cNvPr id="24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 panose="020B0604020202020204"/>
            </a:endParaRPr>
          </a:p>
        </p:txBody>
      </p:sp>
      <p:sp>
        <p:nvSpPr>
          <p:cNvPr id="248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 panose="020B0604020202020204"/>
            </a:endParaRPr>
          </a:p>
        </p:txBody>
      </p:sp>
      <p:sp>
        <p:nvSpPr>
          <p:cNvPr id="249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 panose="020B0604020202020204"/>
            </a:endParaRPr>
          </a:p>
        </p:txBody>
      </p:sp>
      <p:sp>
        <p:nvSpPr>
          <p:cNvPr id="25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 panose="020B0604020202020204"/>
            </a:endParaRPr>
          </a:p>
        </p:txBody>
      </p:sp>
      <p:sp>
        <p:nvSpPr>
          <p:cNvPr id="252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 panose="020B0604020202020204"/>
            </a:endParaRPr>
          </a:p>
        </p:txBody>
      </p:sp>
      <p:sp>
        <p:nvSpPr>
          <p:cNvPr id="253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 panose="020B0604020202020204"/>
            </a:endParaRPr>
          </a:p>
        </p:txBody>
      </p:sp>
      <p:sp>
        <p:nvSpPr>
          <p:cNvPr id="254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 panose="020B0604020202020204"/>
            </a:endParaRPr>
          </a:p>
        </p:txBody>
      </p:sp>
      <p:sp>
        <p:nvSpPr>
          <p:cNvPr id="255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 panose="020B0604020202020204"/>
            </a:endParaRPr>
          </a:p>
        </p:txBody>
      </p:sp>
      <p:sp>
        <p:nvSpPr>
          <p:cNvPr id="256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70F9F-D8C8-4669-A4BD-C540EA79E106}" type="datetimeFigureOut">
              <a:rPr lang="uk-UA" smtClean="0"/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31B53-20AC-4692-BC07-C1F5F5B7C50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70F9F-D8C8-4669-A4BD-C540EA79E106}" type="datetimeFigureOut">
              <a:rPr lang="uk-UA" smtClean="0"/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31B53-20AC-4692-BC07-C1F5F5B7C50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70F9F-D8C8-4669-A4BD-C540EA79E106}" type="datetimeFigureOut">
              <a:rPr lang="uk-UA" smtClean="0"/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31B53-20AC-4692-BC07-C1F5F5B7C50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70F9F-D8C8-4669-A4BD-C540EA79E106}" type="datetimeFigureOut">
              <a:rPr lang="uk-UA" smtClean="0"/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31B53-20AC-4692-BC07-C1F5F5B7C50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70F9F-D8C8-4669-A4BD-C540EA79E106}" type="datetimeFigureOut">
              <a:rPr lang="uk-UA" smtClean="0"/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31B53-20AC-4692-BC07-C1F5F5B7C50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70F9F-D8C8-4669-A4BD-C540EA79E106}" type="datetimeFigureOut">
              <a:rPr lang="uk-UA" smtClean="0"/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31B53-20AC-4692-BC07-C1F5F5B7C50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70F9F-D8C8-4669-A4BD-C540EA79E106}" type="datetimeFigureOut">
              <a:rPr lang="uk-UA" smtClean="0"/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31B53-20AC-4692-BC07-C1F5F5B7C50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 panose="020B0604020202020204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70F9F-D8C8-4669-A4BD-C540EA79E106}" type="datetimeFigureOut">
              <a:rPr lang="uk-UA" smtClean="0"/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31B53-20AC-4692-BC07-C1F5F5B7C50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70F9F-D8C8-4669-A4BD-C540EA79E106}" type="datetimeFigureOut">
              <a:rPr lang="uk-UA" smtClean="0"/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31B53-20AC-4692-BC07-C1F5F5B7C50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70F9F-D8C8-4669-A4BD-C540EA79E106}" type="datetimeFigureOut">
              <a:rPr lang="uk-UA" smtClean="0"/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31B53-20AC-4692-BC07-C1F5F5B7C50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70F9F-D8C8-4669-A4BD-C540EA79E106}" type="datetimeFigureOut">
              <a:rPr lang="uk-UA" smtClean="0"/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31B53-20AC-4692-BC07-C1F5F5B7C50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 panose="020B0604020202020204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 panose="020B0604020202020204"/>
            </a:endParaRPr>
          </a:p>
        </p:txBody>
      </p:sp>
      <p:sp>
        <p:nvSpPr>
          <p:cNvPr id="22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 panose="020B0604020202020204"/>
            </a:endParaRPr>
          </a:p>
        </p:txBody>
      </p:sp>
      <p:sp>
        <p:nvSpPr>
          <p:cNvPr id="22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 panose="020B0604020202020204"/>
            </a:endParaRPr>
          </a:p>
        </p:txBody>
      </p:sp>
      <p:sp>
        <p:nvSpPr>
          <p:cNvPr id="22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 panose="020B0604020202020204"/>
            </a:endParaRPr>
          </a:p>
        </p:txBody>
      </p:sp>
      <p:sp>
        <p:nvSpPr>
          <p:cNvPr id="23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 panose="020B0604020202020204"/>
            </a:endParaRPr>
          </a:p>
        </p:txBody>
      </p:sp>
      <p:sp>
        <p:nvSpPr>
          <p:cNvPr id="23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 panose="020B0604020202020204"/>
            </a:endParaRPr>
          </a:p>
        </p:txBody>
      </p:sp>
      <p:sp>
        <p:nvSpPr>
          <p:cNvPr id="233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 panose="020B0604020202020204"/>
            </a:endParaRPr>
          </a:p>
        </p:txBody>
      </p:sp>
      <p:sp>
        <p:nvSpPr>
          <p:cNvPr id="23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 panose="020B0604020202020204"/>
            </a:endParaRPr>
          </a:p>
        </p:txBody>
      </p:sp>
      <p:sp>
        <p:nvSpPr>
          <p:cNvPr id="23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 panose="020B0604020202020204"/>
            </a:endParaRPr>
          </a:p>
        </p:txBody>
      </p:sp>
      <p:sp>
        <p:nvSpPr>
          <p:cNvPr id="237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 panose="020B0604020202020204"/>
            </a:endParaRPr>
          </a:p>
        </p:txBody>
      </p:sp>
      <p:sp>
        <p:nvSpPr>
          <p:cNvPr id="23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 panose="020B0604020202020204"/>
            </a:endParaRPr>
          </a:p>
        </p:txBody>
      </p:sp>
      <p:sp>
        <p:nvSpPr>
          <p:cNvPr id="24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 panose="020B0604020202020204"/>
            </a:endParaRPr>
          </a:p>
        </p:txBody>
      </p:sp>
      <p:sp>
        <p:nvSpPr>
          <p:cNvPr id="241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1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4" Type="http://schemas.openxmlformats.org/officeDocument/2006/relationships/theme" Target="../theme/theme2.xml"/><Relationship Id="rId13" Type="http://schemas.openxmlformats.org/officeDocument/2006/relationships/image" Target="../media/image1.jpeg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" name="Group 16"/>
          <p:cNvGrpSpPr/>
          <p:nvPr/>
        </p:nvGrpSpPr>
        <p:grpSpPr>
          <a:xfrm>
            <a:off x="-8640" y="-8640"/>
            <a:ext cx="9169200" cy="6874560"/>
            <a:chOff x="-8640" y="-8640"/>
            <a:chExt cx="9169200" cy="6874560"/>
          </a:xfrm>
        </p:grpSpPr>
        <p:sp>
          <p:nvSpPr>
            <p:cNvPr id="209" name="Freeform 6"/>
            <p:cNvSpPr/>
            <p:nvPr/>
          </p:nvSpPr>
          <p:spPr>
            <a:xfrm>
              <a:off x="-8640" y="4013280"/>
              <a:ext cx="456480" cy="2852640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10" name="Straight Connector 7"/>
            <p:cNvSpPr/>
            <p:nvPr/>
          </p:nvSpPr>
          <p:spPr>
            <a:xfrm flipV="1">
              <a:off x="5130720" y="4175280"/>
              <a:ext cx="4022280" cy="2682720"/>
            </a:xfrm>
            <a:prstGeom prst="line">
              <a:avLst/>
            </a:prstGeom>
            <a:ln w="9525" cap="rnd">
              <a:solidFill>
                <a:srgbClr val="D9D9D9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211" name="Straight Connector 8"/>
            <p:cNvSpPr/>
            <p:nvPr/>
          </p:nvSpPr>
          <p:spPr>
            <a:xfrm>
              <a:off x="7042680" y="0"/>
              <a:ext cx="1218960" cy="6858000"/>
            </a:xfrm>
            <a:prstGeom prst="line">
              <a:avLst/>
            </a:prstGeom>
            <a:ln w="9525" cap="rnd">
              <a:solidFill>
                <a:srgbClr val="BFBFBF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212" name="Freeform 9"/>
            <p:cNvSpPr/>
            <p:nvPr/>
          </p:nvSpPr>
          <p:spPr>
            <a:xfrm>
              <a:off x="6891840" y="0"/>
              <a:ext cx="2268720" cy="6865920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13" name="Freeform 10"/>
            <p:cNvSpPr/>
            <p:nvPr/>
          </p:nvSpPr>
          <p:spPr>
            <a:xfrm>
              <a:off x="7205040" y="-8640"/>
              <a:ext cx="1947600" cy="6865920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14" name="Freeform 11"/>
            <p:cNvSpPr/>
            <p:nvPr/>
          </p:nvSpPr>
          <p:spPr>
            <a:xfrm>
              <a:off x="6638040" y="3920040"/>
              <a:ext cx="2512800" cy="2937240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15" name="Freeform 12"/>
            <p:cNvSpPr/>
            <p:nvPr/>
          </p:nvSpPr>
          <p:spPr>
            <a:xfrm>
              <a:off x="7010280" y="-8640"/>
              <a:ext cx="2142000" cy="6865920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16" name="Freeform 13"/>
            <p:cNvSpPr/>
            <p:nvPr/>
          </p:nvSpPr>
          <p:spPr>
            <a:xfrm>
              <a:off x="8295840" y="-8640"/>
              <a:ext cx="856800" cy="6865920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17" name="Freeform 14"/>
            <p:cNvSpPr/>
            <p:nvPr/>
          </p:nvSpPr>
          <p:spPr>
            <a:xfrm>
              <a:off x="8077320" y="-8640"/>
              <a:ext cx="1065960" cy="6865920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18" name="Freeform 15"/>
            <p:cNvSpPr/>
            <p:nvPr/>
          </p:nvSpPr>
          <p:spPr>
            <a:xfrm>
              <a:off x="8060400" y="4893840"/>
              <a:ext cx="1093320" cy="19634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>
              <a:outerShdw blurRad="38160" dist="2556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uk-UA" sz="4400" b="0" strike="noStrike" spc="-1">
                <a:latin typeface="Arial" panose="020B0604020202020204"/>
              </a:rPr>
              <a:t>Для правки тексту заголовка клацніть мишею</a:t>
            </a:r>
            <a:endParaRPr lang="uk-UA" sz="4400" b="0" strike="noStrike" spc="-1">
              <a:latin typeface="Arial" panose="020B0604020202020204"/>
            </a:endParaRPr>
          </a:p>
        </p:txBody>
      </p:sp>
      <p:sp>
        <p:nvSpPr>
          <p:cNvPr id="2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1800" indent="-323850">
              <a:spcBef>
                <a:spcPts val="141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uk-UA" sz="3200" b="0" strike="noStrike" spc="-1">
                <a:latin typeface="Arial" panose="020B0604020202020204"/>
              </a:rPr>
              <a:t>Для редагування структури клацніть мишею</a:t>
            </a:r>
            <a:endParaRPr lang="uk-UA" sz="3200" b="0" strike="noStrike" spc="-1">
              <a:latin typeface="Arial" panose="020B0604020202020204"/>
            </a:endParaRPr>
          </a:p>
          <a:p>
            <a:pPr marL="864235" lvl="1" indent="-323850">
              <a:spcBef>
                <a:spcPts val="113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uk-UA" sz="2800" b="0" strike="noStrike" spc="-1">
                <a:latin typeface="Arial" panose="020B0604020202020204"/>
              </a:rPr>
              <a:t>Другий рівень структури</a:t>
            </a:r>
            <a:endParaRPr lang="uk-UA" sz="2800" b="0" strike="noStrike" spc="-1">
              <a:latin typeface="Arial" panose="020B0604020202020204"/>
            </a:endParaRPr>
          </a:p>
          <a:p>
            <a:pPr marL="1296035" lvl="2" indent="-288290">
              <a:spcBef>
                <a:spcPts val="85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uk-UA" sz="2400" b="0" strike="noStrike" spc="-1">
                <a:latin typeface="Arial" panose="020B0604020202020204"/>
              </a:rPr>
              <a:t>Третій рівень структури</a:t>
            </a:r>
            <a:endParaRPr lang="uk-UA" sz="2400" b="0" strike="noStrike" spc="-1">
              <a:latin typeface="Arial" panose="020B0604020202020204"/>
            </a:endParaRPr>
          </a:p>
          <a:p>
            <a:pPr marL="1727835" lvl="3" indent="-215900">
              <a:spcBef>
                <a:spcPts val="56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uk-UA" sz="2000" b="0" strike="noStrike" spc="-1">
                <a:latin typeface="Arial" panose="020B0604020202020204"/>
              </a:rPr>
              <a:t>Четвертий рівень структури</a:t>
            </a:r>
            <a:endParaRPr lang="uk-UA" sz="2000" b="0" strike="noStrike" spc="-1">
              <a:latin typeface="Arial" panose="020B0604020202020204"/>
            </a:endParaRPr>
          </a:p>
          <a:p>
            <a:pPr marL="2160270" lvl="4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uk-UA" sz="2000" b="0" strike="noStrike" spc="-1">
                <a:latin typeface="Arial" panose="020B0604020202020204"/>
              </a:rPr>
              <a:t>П'ятий рівень структури</a:t>
            </a:r>
            <a:endParaRPr lang="uk-UA" sz="2000" b="0" strike="noStrike" spc="-1">
              <a:latin typeface="Arial" panose="020B0604020202020204"/>
            </a:endParaRPr>
          </a:p>
          <a:p>
            <a:pPr marL="2592070" lvl="5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uk-UA" sz="2000" b="0" strike="noStrike" spc="-1">
                <a:latin typeface="Arial" panose="020B0604020202020204"/>
              </a:rPr>
              <a:t>Шостий рівень структури</a:t>
            </a:r>
            <a:endParaRPr lang="uk-UA" sz="2000" b="0" strike="noStrike" spc="-1">
              <a:latin typeface="Arial" panose="020B0604020202020204"/>
            </a:endParaRPr>
          </a:p>
          <a:p>
            <a:pPr marL="3023870" lvl="6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uk-UA" sz="2000" b="0" strike="noStrike" spc="-1">
                <a:latin typeface="Arial" panose="020B0604020202020204"/>
              </a:rPr>
              <a:t>Сьомий рівень структури</a:t>
            </a:r>
            <a:endParaRPr lang="uk-UA" sz="2000" b="0" strike="noStrike" spc="-1">
              <a:latin typeface="Arial" panose="020B060402020202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70F9F-D8C8-4669-A4BD-C540EA79E106}" type="datetimeFigureOut">
              <a:rPr lang="uk-UA" smtClean="0"/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31B53-20AC-4692-BC07-C1F5F5B7C507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4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image" Target="../media/image34.png"/><Relationship Id="rId7" Type="http://schemas.openxmlformats.org/officeDocument/2006/relationships/image" Target="../media/image33.png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14.xml"/><Relationship Id="rId12" Type="http://schemas.openxmlformats.org/officeDocument/2006/relationships/image" Target="../media/image38.png"/><Relationship Id="rId11" Type="http://schemas.openxmlformats.org/officeDocument/2006/relationships/image" Target="../media/image37.png"/><Relationship Id="rId10" Type="http://schemas.openxmlformats.org/officeDocument/2006/relationships/image" Target="../media/image36.png"/><Relationship Id="rId1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5.png"/><Relationship Id="rId1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7" Type="http://schemas.openxmlformats.org/officeDocument/2006/relationships/image" Target="../media/image44.png"/><Relationship Id="rId6" Type="http://schemas.openxmlformats.org/officeDocument/2006/relationships/image" Target="../media/image43.png"/><Relationship Id="rId5" Type="http://schemas.microsoft.com/office/2007/relationships/diagramDrawing" Target="../diagrams/drawing2.xml"/><Relationship Id="rId4" Type="http://schemas.openxmlformats.org/officeDocument/2006/relationships/diagramColors" Target="../diagrams/colors2.xml"/><Relationship Id="rId3" Type="http://schemas.openxmlformats.org/officeDocument/2006/relationships/diagramQuickStyle" Target="../diagrams/quickStyle2.xml"/><Relationship Id="rId2" Type="http://schemas.openxmlformats.org/officeDocument/2006/relationships/diagramLayout" Target="../diagrams/layout2.xml"/><Relationship Id="rId1" Type="http://schemas.openxmlformats.org/officeDocument/2006/relationships/diagramData" Target="../diagrams/data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9.xml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9.xml"/><Relationship Id="rId4" Type="http://schemas.microsoft.com/office/2007/relationships/hdphoto" Target="../media/image52.wdp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image" Target="../media/image55.png"/><Relationship Id="rId7" Type="http://schemas.openxmlformats.org/officeDocument/2006/relationships/image" Target="../media/image54.png"/><Relationship Id="rId6" Type="http://schemas.openxmlformats.org/officeDocument/2006/relationships/image" Target="../media/image53.png"/><Relationship Id="rId5" Type="http://schemas.microsoft.com/office/2007/relationships/diagramDrawing" Target="../diagrams/drawing3.xml"/><Relationship Id="rId4" Type="http://schemas.openxmlformats.org/officeDocument/2006/relationships/diagramColors" Target="../diagrams/colors3.xml"/><Relationship Id="rId3" Type="http://schemas.openxmlformats.org/officeDocument/2006/relationships/diagramQuickStyle" Target="../diagrams/quickStyle3.xml"/><Relationship Id="rId2" Type="http://schemas.openxmlformats.org/officeDocument/2006/relationships/diagramLayout" Target="../diagrams/layout3.xml"/><Relationship Id="rId1" Type="http://schemas.openxmlformats.org/officeDocument/2006/relationships/diagramData" Target="../diagrams/data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6.xml"/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9.xml"/><Relationship Id="rId4" Type="http://schemas.openxmlformats.org/officeDocument/2006/relationships/image" Target="../media/image63.jpeg"/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6.xml"/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6.xml"/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6.xml"/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9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14.jpeg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4.xml"/><Relationship Id="rId6" Type="http://schemas.openxmlformats.org/officeDocument/2006/relationships/image" Target="../media/image15.png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Прямоугольник 3"/>
          <p:cNvSpPr/>
          <p:nvPr/>
        </p:nvSpPr>
        <p:spPr>
          <a:xfrm>
            <a:off x="-1534160" y="0"/>
            <a:ext cx="9514205" cy="8029575"/>
          </a:xfrm>
          <a:prstGeom prst="rect">
            <a:avLst/>
          </a:prstGeom>
          <a:noFill/>
          <a:ln w="381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uk-UA" sz="6000" b="1" i="1" strike="noStrike" spc="-1" dirty="0">
                <a:solidFill>
                  <a:srgbClr val="FF0000"/>
                </a:solidFill>
                <a:latin typeface="Bookman Old Style" panose="02050604050505020204"/>
                <a:ea typeface="DejaVu Sans"/>
              </a:rPr>
              <a:t>   </a:t>
            </a:r>
            <a:endParaRPr lang="uk-UA" sz="6000" b="1" i="1" strike="noStrike" spc="-1" dirty="0">
              <a:solidFill>
                <a:srgbClr val="FF0000"/>
              </a:solidFill>
              <a:latin typeface="Bookman Old Style" panose="02050604050505020204"/>
              <a:ea typeface="DejaVu Sans"/>
            </a:endParaRPr>
          </a:p>
          <a:p>
            <a:pPr algn="ctr">
              <a:lnSpc>
                <a:spcPct val="100000"/>
              </a:lnSpc>
            </a:pPr>
            <a:r>
              <a:rPr lang="uk-UA" sz="6000" b="1" i="1" strike="noStrike" spc="-1" dirty="0">
                <a:solidFill>
                  <a:srgbClr val="7030A0"/>
                </a:solidFill>
                <a:latin typeface="Bookman Old Style" panose="02050604050505020204"/>
                <a:ea typeface="DejaVu Sans"/>
              </a:rPr>
              <a:t>ПОРТФОЛІО</a:t>
            </a:r>
            <a:endParaRPr lang="uk-UA" sz="6000" b="0" strike="noStrike" spc="-1" dirty="0">
              <a:solidFill>
                <a:srgbClr val="7030A0"/>
              </a:solidFill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r>
              <a:rPr lang="uk-UA" sz="2800" b="1" i="1" strike="noStrike" spc="-1" dirty="0">
                <a:solidFill>
                  <a:srgbClr val="339933"/>
                </a:solidFill>
                <a:latin typeface="Bookman Old Style" panose="02050604050505020204"/>
                <a:ea typeface="DejaVu Sans"/>
              </a:rPr>
              <a:t>      </a:t>
            </a:r>
            <a:r>
              <a:rPr lang="uk-UA" sz="3200" b="1" i="1" strike="noStrike" spc="-1" dirty="0">
                <a:solidFill>
                  <a:srgbClr val="C00000"/>
                </a:solidFill>
                <a:latin typeface="Bookman Old Style" panose="02050604050505020204"/>
                <a:ea typeface="DejaVu Sans"/>
              </a:rPr>
              <a:t>вчителя </a:t>
            </a:r>
            <a:endParaRPr lang="uk-UA" sz="3200" b="1" i="1" strike="noStrike" spc="-1" dirty="0">
              <a:solidFill>
                <a:srgbClr val="C00000"/>
              </a:solidFill>
              <a:latin typeface="Bookman Old Style" panose="02050604050505020204"/>
              <a:ea typeface="DejaVu Sans"/>
            </a:endParaRPr>
          </a:p>
          <a:p>
            <a:pPr algn="ctr">
              <a:lnSpc>
                <a:spcPct val="100000"/>
              </a:lnSpc>
            </a:pPr>
            <a:r>
              <a:rPr lang="uk-UA" sz="4800" b="1" i="1" strike="noStrike" spc="-1" dirty="0">
                <a:solidFill>
                  <a:srgbClr val="002060"/>
                </a:solidFill>
                <a:latin typeface="Bookman Old Style" panose="02050604050505020204"/>
                <a:ea typeface="DejaVu Sans"/>
              </a:rPr>
              <a:t>Симоненко</a:t>
            </a:r>
            <a:endParaRPr lang="en-US" sz="4800" b="1" i="1" strike="noStrike" spc="-1" dirty="0">
              <a:solidFill>
                <a:srgbClr val="002060"/>
              </a:solidFill>
              <a:latin typeface="Bookman Old Style" panose="02050604050505020204"/>
              <a:ea typeface="DejaVu Sans"/>
            </a:endParaRPr>
          </a:p>
          <a:p>
            <a:pPr algn="ctr">
              <a:lnSpc>
                <a:spcPct val="100000"/>
              </a:lnSpc>
            </a:pPr>
            <a:r>
              <a:rPr lang="uk-UA" sz="4800" b="1" i="1" strike="noStrike" spc="-1" dirty="0">
                <a:solidFill>
                  <a:srgbClr val="002060"/>
                </a:solidFill>
                <a:latin typeface="Bookman Old Style" panose="02050604050505020204"/>
                <a:ea typeface="DejaVu Sans"/>
              </a:rPr>
              <a:t> </a:t>
            </a:r>
            <a:r>
              <a:rPr lang="en-US" sz="4800" b="1" i="1" strike="noStrike" spc="-1" dirty="0" smtClean="0">
                <a:solidFill>
                  <a:srgbClr val="002060"/>
                </a:solidFill>
                <a:latin typeface="Bookman Old Style" panose="02050604050505020204"/>
                <a:ea typeface="DejaVu Sans"/>
              </a:rPr>
              <a:t>    </a:t>
            </a:r>
            <a:r>
              <a:rPr lang="uk-UA" altLang="en-US" sz="4800" b="1" i="1" strike="noStrike" spc="-1" dirty="0" smtClean="0">
                <a:solidFill>
                  <a:srgbClr val="002060"/>
                </a:solidFill>
                <a:latin typeface="Bookman Old Style" panose="02050604050505020204"/>
                <a:ea typeface="DejaVu Sans"/>
              </a:rPr>
              <a:t>Алі</a:t>
            </a:r>
            <a:r>
              <a:rPr lang="uk-UA" sz="4800" b="1" i="1" strike="noStrike" spc="-1" dirty="0" smtClean="0">
                <a:solidFill>
                  <a:srgbClr val="002060"/>
                </a:solidFill>
                <a:latin typeface="Bookman Old Style" panose="02050604050505020204"/>
                <a:ea typeface="DejaVu Sans"/>
              </a:rPr>
              <a:t>ни</a:t>
            </a:r>
            <a:r>
              <a:rPr lang="uk-UA" sz="4800" b="1" i="1" strike="noStrike" spc="-1" dirty="0">
                <a:solidFill>
                  <a:srgbClr val="002060"/>
                </a:solidFill>
                <a:latin typeface="Bookman Old Style" panose="02050604050505020204"/>
                <a:ea typeface="DejaVu Sans"/>
              </a:rPr>
              <a:t> </a:t>
            </a:r>
            <a:r>
              <a:rPr lang="en-US" sz="4800" b="1" i="1" strike="noStrike" spc="-1" dirty="0" smtClean="0">
                <a:solidFill>
                  <a:srgbClr val="002060"/>
                </a:solidFill>
                <a:latin typeface="Bookman Old Style" panose="02050604050505020204"/>
                <a:ea typeface="DejaVu Sans"/>
              </a:rPr>
              <a:t>              </a:t>
            </a:r>
            <a:r>
              <a:rPr lang="uk-UA" altLang="en-US" sz="4800" b="1" i="1" strike="noStrike" spc="-1" dirty="0" smtClean="0">
                <a:solidFill>
                  <a:srgbClr val="002060"/>
                </a:solidFill>
                <a:latin typeface="Bookman Old Style" panose="02050604050505020204"/>
                <a:ea typeface="DejaVu Sans"/>
              </a:rPr>
              <a:t>  Олександрі</a:t>
            </a:r>
            <a:r>
              <a:rPr lang="uk-UA" sz="4800" b="1" i="1" strike="noStrike" spc="-1" dirty="0" smtClean="0">
                <a:solidFill>
                  <a:srgbClr val="002060"/>
                </a:solidFill>
                <a:latin typeface="Bookman Old Style" panose="02050604050505020204"/>
                <a:ea typeface="DejaVu Sans"/>
              </a:rPr>
              <a:t>вни </a:t>
            </a:r>
            <a:endParaRPr lang="uk-UA" sz="4800" b="0" strike="noStrike" spc="-1" dirty="0">
              <a:solidFill>
                <a:srgbClr val="002060"/>
              </a:solidFill>
              <a:latin typeface="Arial" panose="020B0604020202020204"/>
            </a:endParaRPr>
          </a:p>
          <a:p>
            <a:pPr algn="r">
              <a:lnSpc>
                <a:spcPct val="100000"/>
              </a:lnSpc>
            </a:pPr>
            <a:r>
              <a:rPr lang="uk-UA" sz="5400" b="1" i="1" strike="noStrike" spc="-1" dirty="0">
                <a:solidFill>
                  <a:srgbClr val="339933"/>
                </a:solidFill>
                <a:latin typeface="Bookman Old Style" panose="02050604050505020204"/>
                <a:ea typeface="DejaVu Sans"/>
              </a:rPr>
              <a:t>             </a:t>
            </a:r>
            <a:r>
              <a:rPr lang="uk-UA" altLang="ru-RU" sz="2000">
                <a:solidFill>
                  <a:srgbClr val="C00000"/>
                </a:solidFill>
                <a:latin typeface="Viner Hand ITC" panose="03070502030502020203" charset="0"/>
                <a:cs typeface="Viner Hand ITC" panose="03070502030502020203" charset="0"/>
                <a:sym typeface="+mn-ea"/>
              </a:rPr>
              <a:t>КЗО “Першотравенський багатопрофільний                  навчально-реабілітаційний центр</a:t>
            </a:r>
            <a:endParaRPr lang="uk-UA" altLang="ru-RU" sz="2000">
              <a:solidFill>
                <a:srgbClr val="C00000"/>
              </a:solidFill>
              <a:latin typeface="Viner Hand ITC" panose="03070502030502020203" charset="0"/>
              <a:cs typeface="Viner Hand ITC" panose="03070502030502020203" charset="0"/>
              <a:sym typeface="+mn-ea"/>
            </a:endParaRPr>
          </a:p>
          <a:p>
            <a:pPr algn="r">
              <a:lnSpc>
                <a:spcPct val="100000"/>
              </a:lnSpc>
            </a:pPr>
            <a:r>
              <a:rPr lang="uk-UA" altLang="ru-RU" sz="2000">
                <a:solidFill>
                  <a:srgbClr val="C00000"/>
                </a:solidFill>
                <a:latin typeface="Viner Hand ITC" panose="03070502030502020203" charset="0"/>
                <a:cs typeface="Viner Hand ITC" panose="03070502030502020203" charset="0"/>
                <a:sym typeface="+mn-ea"/>
              </a:rPr>
              <a:t> “БЕРЕГИНЯ” ДОР”</a:t>
            </a:r>
            <a:endParaRPr lang="uk-UA" altLang="ru-RU" sz="2000">
              <a:solidFill>
                <a:srgbClr val="C00000"/>
              </a:solidFill>
              <a:latin typeface="Viner Hand ITC" panose="03070502030502020203" charset="0"/>
              <a:cs typeface="Viner Hand ITC" panose="03070502030502020203" charset="0"/>
            </a:endParaRPr>
          </a:p>
          <a:p>
            <a:pPr algn="ctr">
              <a:lnSpc>
                <a:spcPct val="100000"/>
              </a:lnSpc>
            </a:pPr>
            <a:endParaRPr lang="uk-UA" b="0" strike="noStrike" spc="-1" dirty="0">
              <a:solidFill>
                <a:srgbClr val="C00000"/>
              </a:solidFill>
              <a:latin typeface="Viner Hand ITC" panose="03070502030502020203" charset="0"/>
              <a:cs typeface="Viner Hand ITC" panose="03070502030502020203" charset="0"/>
            </a:endParaRPr>
          </a:p>
          <a:p>
            <a:pPr algn="ctr">
              <a:lnSpc>
                <a:spcPct val="100000"/>
              </a:lnSpc>
            </a:pPr>
            <a:r>
              <a:rPr lang="uk-UA" sz="5400" b="1" i="1" strike="noStrike" spc="-1" dirty="0">
                <a:solidFill>
                  <a:srgbClr val="C00000"/>
                </a:solidFill>
                <a:latin typeface="Bookman Old Style" panose="02050604050505020204"/>
                <a:ea typeface="DejaVu Sans"/>
              </a:rPr>
              <a:t> </a:t>
            </a:r>
            <a:endParaRPr lang="uk-UA" sz="5400" b="0" strike="noStrike" spc="-1" dirty="0">
              <a:solidFill>
                <a:srgbClr val="C00000"/>
              </a:solidFill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endParaRPr lang="uk-UA" sz="5400" b="0" strike="noStrike" spc="-1" dirty="0">
              <a:solidFill>
                <a:srgbClr val="C00000"/>
              </a:solidFill>
              <a:latin typeface="Arial" panose="020B0604020202020204"/>
            </a:endParaRPr>
          </a:p>
        </p:txBody>
      </p:sp>
      <p:pic>
        <p:nvPicPr>
          <p:cNvPr id="7" name="Замещающее содержимое 6" descr="зображення_viber_2025-03-17_19-08-02-334"/>
          <p:cNvPicPr>
            <a:picLocks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5836285" y="945515"/>
            <a:ext cx="3149600" cy="30365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33;p24"/>
          <p:cNvSpPr/>
          <p:nvPr/>
        </p:nvSpPr>
        <p:spPr>
          <a:xfrm rot="10800000" flipH="1" flipV="1">
            <a:off x="467544" y="142921"/>
            <a:ext cx="8136904" cy="1053831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r>
              <a:rPr lang="uk-UA" sz="5400" b="1" kern="0" dirty="0">
                <a:solidFill>
                  <a:schemeClr val="accent5">
                    <a:lumMod val="75000"/>
                  </a:schemeClr>
                </a:solidFill>
                <a:latin typeface="Monotype Corsiva" panose="03010101010201010101" pitchFamily="66" charset="0"/>
                <a:ea typeface="Arial" panose="020B0604020202020204"/>
                <a:cs typeface="Arial" panose="020B0604020202020204"/>
                <a:sym typeface="Arial" panose="020B0604020202020204"/>
              </a:rPr>
              <a:t>Основні правила  роботи</a:t>
            </a:r>
            <a:endParaRPr sz="5400" b="1" kern="0" dirty="0">
              <a:solidFill>
                <a:schemeClr val="accent5">
                  <a:lumMod val="75000"/>
                </a:schemeClr>
              </a:solidFill>
              <a:latin typeface="Monotype Corsiva" panose="03010101010201010101" pitchFamily="66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" name="Google Shape;239;p24"/>
          <p:cNvSpPr/>
          <p:nvPr/>
        </p:nvSpPr>
        <p:spPr>
          <a:xfrm>
            <a:off x="611560" y="1530524"/>
            <a:ext cx="2857500" cy="1785937"/>
          </a:xfrm>
          <a:prstGeom prst="horizontalScroll">
            <a:avLst>
              <a:gd name="adj" fmla="val 12500"/>
            </a:avLst>
          </a:prstGeom>
          <a:solidFill>
            <a:srgbClr val="B7CCE4"/>
          </a:solidFill>
          <a:ln w="254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r>
              <a:rPr lang="uk-UA" b="1" kern="0" dirty="0">
                <a:solidFill>
                  <a:srgbClr val="366092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Пам'ятай:          "Навчити  неможливо,              навчитися - можна</a:t>
            </a:r>
            <a:r>
              <a:rPr lang="uk-UA" b="1" kern="0" dirty="0">
                <a:solidFill>
                  <a:srgbClr val="0000FF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"</a:t>
            </a:r>
            <a:endParaRPr b="1" kern="0" dirty="0">
              <a:solidFill>
                <a:srgbClr val="0000FF"/>
              </a:solidFill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 dirty="0">
              <a:solidFill>
                <a:srgbClr val="000000"/>
              </a:solidFill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327" y="1556792"/>
            <a:ext cx="2737341" cy="1810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54746"/>
            <a:ext cx="2541587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Google Shape;242;p24"/>
          <p:cNvSpPr/>
          <p:nvPr/>
        </p:nvSpPr>
        <p:spPr>
          <a:xfrm>
            <a:off x="6012160" y="3304009"/>
            <a:ext cx="2736304" cy="1584176"/>
          </a:xfrm>
          <a:prstGeom prst="horizontalScroll">
            <a:avLst>
              <a:gd name="adj" fmla="val 12500"/>
            </a:avLst>
          </a:prstGeom>
          <a:solidFill>
            <a:srgbClr val="B7CCE4"/>
          </a:solidFill>
          <a:ln w="254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FFFFFF"/>
              </a:solidFill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857226"/>
            <a:ext cx="2805113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10" y="4725144"/>
            <a:ext cx="2597150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247" y="4694187"/>
            <a:ext cx="2663825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015" y="2790403"/>
            <a:ext cx="2596626" cy="19347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101601" y="299279"/>
            <a:ext cx="7222836" cy="1152128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5348" y="99034"/>
            <a:ext cx="6491291" cy="1557716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</a:pPr>
            <a:br>
              <a:rPr lang="uk-UA" sz="5400" kern="0" dirty="0">
                <a:solidFill>
                  <a:srgbClr val="494429"/>
                </a:solidFill>
                <a:latin typeface="Monotype Corsiva" panose="03010101010201010101" pitchFamily="66" charset="0"/>
                <a:ea typeface="Arial" panose="020B0604020202020204"/>
                <a:cs typeface="Arial" panose="020B0604020202020204"/>
                <a:sym typeface="Arial" panose="020B0604020202020204"/>
              </a:rPr>
            </a:br>
            <a:r>
              <a:rPr lang="uk-UA" sz="5400" kern="0" dirty="0" smtClean="0">
                <a:solidFill>
                  <a:srgbClr val="494429"/>
                </a:solidFill>
                <a:latin typeface="Monotype Corsiva" panose="03010101010201010101" pitchFamily="66" charset="0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uk-UA" sz="4800" b="1" kern="0" dirty="0" smtClean="0">
                <a:solidFill>
                  <a:srgbClr val="C00000"/>
                </a:solidFill>
                <a:latin typeface="Monotype Corsiva" panose="03010101010201010101" pitchFamily="66" charset="0"/>
                <a:ea typeface="Arial" panose="020B0604020202020204"/>
                <a:cs typeface="Arial" panose="020B0604020202020204"/>
                <a:sym typeface="Arial" panose="020B0604020202020204"/>
              </a:rPr>
              <a:t>Основні </a:t>
            </a:r>
            <a:r>
              <a:rPr lang="uk-UA" sz="4800" b="1" kern="0" dirty="0">
                <a:solidFill>
                  <a:srgbClr val="C00000"/>
                </a:solidFill>
                <a:latin typeface="Monotype Corsiva" panose="03010101010201010101" pitchFamily="66" charset="0"/>
                <a:ea typeface="Arial" panose="020B0604020202020204"/>
                <a:cs typeface="Arial" panose="020B0604020202020204"/>
                <a:sym typeface="Arial" panose="020B0604020202020204"/>
              </a:rPr>
              <a:t>принципи роботи</a:t>
            </a:r>
            <a:br>
              <a:rPr lang="uk-UA" sz="5400" b="1" kern="0" dirty="0">
                <a:solidFill>
                  <a:srgbClr val="FFFFFF"/>
                </a:solidFill>
                <a:latin typeface="Monotype Corsiva" panose="03010101010201010101" pitchFamily="66" charset="0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endParaRPr lang="ru-RU" sz="5400" b="1" dirty="0">
              <a:latin typeface="Monotype Corsiva" panose="03010101010201010101" pitchFamily="66" charset="0"/>
            </a:endParaRPr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44" y="2455515"/>
            <a:ext cx="2261812" cy="1085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Google Shape;217;p2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3220229" y="1536541"/>
            <a:ext cx="2578100" cy="1030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16;p23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2848768" y="3114942"/>
            <a:ext cx="3517900" cy="182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950" y="2204864"/>
            <a:ext cx="2116137" cy="110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28" y="5259786"/>
            <a:ext cx="3414713" cy="948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57" y="5411707"/>
            <a:ext cx="3194854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856" y="5004446"/>
            <a:ext cx="2689225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299" y="4541216"/>
            <a:ext cx="512763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418" y="4619784"/>
            <a:ext cx="6334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086" y="3243883"/>
            <a:ext cx="457200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443" y="3049414"/>
            <a:ext cx="48101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Google Shape;221;p23"/>
          <p:cNvPicPr preferRelativeResize="0"/>
          <p:nvPr/>
        </p:nvPicPr>
        <p:blipFill rotWithShape="1">
          <a:blip r:embed="rId12"/>
          <a:srcRect/>
          <a:stretch>
            <a:fillRect/>
          </a:stretch>
        </p:blipFill>
        <p:spPr>
          <a:xfrm>
            <a:off x="4245768" y="2512839"/>
            <a:ext cx="652463" cy="536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AutoShape 9"/>
          <p:cNvSpPr/>
          <p:nvPr/>
        </p:nvSpPr>
        <p:spPr>
          <a:xfrm>
            <a:off x="165240" y="303840"/>
            <a:ext cx="8838360" cy="948490"/>
          </a:xfrm>
          <a:prstGeom prst="roundRect">
            <a:avLst>
              <a:gd name="adj" fmla="val 24207"/>
            </a:avLst>
          </a:prstGeom>
          <a:solidFill>
            <a:schemeClr val="accent4">
              <a:lumMod val="60000"/>
              <a:lumOff val="40000"/>
            </a:schemeClr>
          </a:solidFill>
          <a:ln w="63500">
            <a:solidFill>
              <a:srgbClr val="339933"/>
            </a:solidFill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tIns="45000" rIns="90000" bIns="45000" anchor="t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5"/>
              </a:contourClr>
            </a:sp3d>
          </a:bodyPr>
          <a:lstStyle/>
          <a:p>
            <a:pPr>
              <a:lnSpc>
                <a:spcPct val="90000"/>
              </a:lnSpc>
            </a:pPr>
            <a:r>
              <a:rPr lang="uk-UA" sz="4000" b="1" i="1" strike="noStrike" spc="-1" dirty="0">
                <a:solidFill>
                  <a:srgbClr val="C00000"/>
                </a:solidFill>
                <a:latin typeface="Bookman Old Style" panose="02050604050505020204"/>
                <a:ea typeface="DejaVu Sans"/>
              </a:rPr>
              <a:t>Проблема, над якою працюю:</a:t>
            </a:r>
            <a:endParaRPr lang="uk-UA" sz="4000" b="0" strike="noStrike" spc="-1" dirty="0">
              <a:solidFill>
                <a:srgbClr val="C00000"/>
              </a:solidFill>
              <a:latin typeface="Arial" panose="020B060402020202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6775" y="1868558"/>
            <a:ext cx="6798364" cy="31700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uk-UA" sz="4000" b="1" dirty="0">
                <a:effectLst/>
                <a:latin typeface="Calibri" panose="020F0502020204030204" charset="0"/>
                <a:ea typeface="Arial Unicode MS" panose="020B0604020202020204" charset="-122"/>
              </a:rPr>
              <a:t>“</a:t>
            </a:r>
            <a:r>
              <a:rPr lang="uk-UA" sz="4000" b="1" dirty="0">
                <a:effectLst/>
                <a:latin typeface="Calibri" panose="020F0502020204030204" charset="0"/>
                <a:ea typeface="Calibri" panose="020F0502020204030204" charset="0"/>
              </a:rPr>
              <a:t>Розвиток і самореалізація особистості на </a:t>
            </a:r>
            <a:r>
              <a:rPr lang="uk-UA" sz="4000" b="1" dirty="0" err="1">
                <a:effectLst/>
                <a:latin typeface="Calibri" panose="020F0502020204030204" charset="0"/>
                <a:ea typeface="Calibri" panose="020F0502020204030204" charset="0"/>
              </a:rPr>
              <a:t>уроках</a:t>
            </a:r>
            <a:r>
              <a:rPr lang="uk-UA" sz="4000" b="1" dirty="0">
                <a:effectLst/>
                <a:latin typeface="Calibri" panose="020F0502020204030204" charset="0"/>
                <a:ea typeface="Calibri" panose="020F0502020204030204" charset="0"/>
              </a:rPr>
              <a:t> природничого циклу шляхом впровадження сучасних освітніх технологій”</a:t>
            </a:r>
            <a:endParaRPr lang="uk-UA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364" y="3823854"/>
            <a:ext cx="2703713" cy="28649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20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20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 additive="repl">
                                        <p:cTn id="9" dur="2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Рисунок 10"/>
          <p:cNvPicPr/>
          <p:nvPr/>
        </p:nvPicPr>
        <p:blipFill>
          <a:blip r:embed="rId1"/>
          <a:stretch>
            <a:fillRect/>
          </a:stretch>
        </p:blipFill>
        <p:spPr>
          <a:xfrm>
            <a:off x="276120" y="4202640"/>
            <a:ext cx="3284280" cy="2297880"/>
          </a:xfrm>
          <a:prstGeom prst="rect">
            <a:avLst/>
          </a:prstGeom>
          <a:ln w="0">
            <a:noFill/>
          </a:ln>
        </p:spPr>
      </p:pic>
      <p:grpSp>
        <p:nvGrpSpPr>
          <p:cNvPr id="293" name="Схема 12"/>
          <p:cNvGrpSpPr/>
          <p:nvPr/>
        </p:nvGrpSpPr>
        <p:grpSpPr>
          <a:xfrm>
            <a:off x="1918260" y="1451035"/>
            <a:ext cx="7172280" cy="4882320"/>
            <a:chOff x="1971360" y="1620000"/>
            <a:chExt cx="7172280" cy="4882320"/>
          </a:xfrm>
        </p:grpSpPr>
        <p:sp>
          <p:nvSpPr>
            <p:cNvPr id="294" name="Прямоугольник 293"/>
            <p:cNvSpPr/>
            <p:nvPr/>
          </p:nvSpPr>
          <p:spPr>
            <a:xfrm>
              <a:off x="1971360" y="1620000"/>
              <a:ext cx="7172280" cy="4882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5" name="Стрелка: пятиугольник 294"/>
            <p:cNvSpPr/>
            <p:nvPr/>
          </p:nvSpPr>
          <p:spPr>
            <a:xfrm rot="10800000">
              <a:off x="3312360" y="1622160"/>
              <a:ext cx="4769280" cy="554400"/>
            </a:xfrm>
            <a:prstGeom prst="homePlate">
              <a:avLst>
                <a:gd name="adj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 cap="rnd">
              <a:solidFill>
                <a:srgbClr val="82B022"/>
              </a:solidFill>
              <a:round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rot="10800000" lIns="244800" tIns="45000" rIns="85320" bIns="45000" numCol="1" spcCol="1440" anchor="ctr">
              <a:noAutofit/>
            </a:bodyPr>
            <a:lstStyle/>
            <a:p>
              <a:pPr>
                <a:lnSpc>
                  <a:spcPct val="90000"/>
                </a:lnSpc>
                <a:spcAft>
                  <a:spcPts val="420"/>
                </a:spcAft>
              </a:pPr>
              <a:r>
                <a:rPr lang="ru-RU" sz="1200" b="1" strike="noStrike" spc="-1">
                  <a:solidFill>
                    <a:srgbClr val="000000"/>
                  </a:solidFill>
                  <a:latin typeface="Times New Roman" panose="02020603050405020304"/>
                  <a:ea typeface="DejaVu Sans"/>
                </a:rPr>
                <a:t>    Вивчення методичної літератури </a:t>
              </a:r>
              <a:endParaRPr lang="uk-UA" sz="1200" b="0" strike="noStrike" spc="-1">
                <a:latin typeface="Arial" panose="020B0604020202020204"/>
              </a:endParaRPr>
            </a:p>
          </p:txBody>
        </p:sp>
        <p:sp>
          <p:nvSpPr>
            <p:cNvPr id="296" name="Овал 295"/>
            <p:cNvSpPr/>
            <p:nvPr/>
          </p:nvSpPr>
          <p:spPr>
            <a:xfrm>
              <a:off x="3034080" y="1622160"/>
              <a:ext cx="554400" cy="554400"/>
            </a:xfrm>
            <a:prstGeom prst="ellipse">
              <a:avLst/>
            </a:prstGeom>
            <a:solidFill>
              <a:schemeClr val="accent1"/>
            </a:solidFill>
            <a:ln cap="rnd">
              <a:solidFill>
                <a:srgbClr val="54A021"/>
              </a:solidFill>
              <a:round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7" name="Стрелка: пятиугольник 296"/>
            <p:cNvSpPr/>
            <p:nvPr/>
          </p:nvSpPr>
          <p:spPr>
            <a:xfrm rot="10800000">
              <a:off x="3312360" y="2342520"/>
              <a:ext cx="4769280" cy="554400"/>
            </a:xfrm>
            <a:prstGeom prst="homePlate">
              <a:avLst>
                <a:gd name="adj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 cap="rnd">
              <a:solidFill>
                <a:srgbClr val="82B022"/>
              </a:solidFill>
              <a:round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rot="10800000" lIns="244800" tIns="45000" rIns="85320" bIns="45000" numCol="1" spcCol="1440" anchor="ctr">
              <a:noAutofit/>
            </a:bodyPr>
            <a:lstStyle/>
            <a:p>
              <a:pPr>
                <a:lnSpc>
                  <a:spcPct val="90000"/>
                </a:lnSpc>
                <a:spcAft>
                  <a:spcPts val="420"/>
                </a:spcAft>
              </a:pPr>
              <a:r>
                <a:rPr lang="ru-RU" sz="1200" b="1" strike="noStrike" spc="-1">
                  <a:solidFill>
                    <a:srgbClr val="000000"/>
                  </a:solidFill>
                  <a:latin typeface="Times New Roman" panose="02020603050405020304"/>
                  <a:ea typeface="DejaVu Sans"/>
                </a:rPr>
                <a:t>  Ознайомлення з перспективним досвідом з даного питання </a:t>
              </a:r>
              <a:endParaRPr lang="uk-UA" sz="1200" b="0" strike="noStrike" spc="-1">
                <a:latin typeface="Arial" panose="020B0604020202020204"/>
              </a:endParaRPr>
            </a:p>
          </p:txBody>
        </p:sp>
        <p:sp>
          <p:nvSpPr>
            <p:cNvPr id="298" name="Овал 297"/>
            <p:cNvSpPr/>
            <p:nvPr/>
          </p:nvSpPr>
          <p:spPr>
            <a:xfrm>
              <a:off x="3034080" y="2342880"/>
              <a:ext cx="554400" cy="554400"/>
            </a:xfrm>
            <a:prstGeom prst="ellipse">
              <a:avLst/>
            </a:prstGeom>
            <a:solidFill>
              <a:schemeClr val="accent1"/>
            </a:solidFill>
            <a:ln cap="rnd">
              <a:solidFill>
                <a:srgbClr val="54A021"/>
              </a:solidFill>
              <a:round/>
            </a:ln>
            <a:effectLst>
              <a:outerShdw blurRad="39960" dist="2016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299" name="Стрелка: пятиугольник 298"/>
            <p:cNvSpPr/>
            <p:nvPr/>
          </p:nvSpPr>
          <p:spPr>
            <a:xfrm rot="10800000">
              <a:off x="3312360" y="3063240"/>
              <a:ext cx="4769280" cy="554400"/>
            </a:xfrm>
            <a:prstGeom prst="homePlate">
              <a:avLst>
                <a:gd name="adj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 cap="rnd">
              <a:solidFill>
                <a:srgbClr val="82B022"/>
              </a:solidFill>
              <a:round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rot="10800000" lIns="244800" tIns="45000" rIns="85320" bIns="45000" numCol="1" spcCol="1440" anchor="ctr">
              <a:noAutofit/>
            </a:bodyPr>
            <a:lstStyle/>
            <a:p>
              <a:pPr>
                <a:lnSpc>
                  <a:spcPct val="90000"/>
                </a:lnSpc>
                <a:spcAft>
                  <a:spcPts val="420"/>
                </a:spcAft>
              </a:pPr>
              <a:r>
                <a:rPr lang="ru-RU" sz="1200" b="1" strike="noStrike" spc="-1">
                  <a:solidFill>
                    <a:srgbClr val="000000"/>
                  </a:solidFill>
                  <a:latin typeface="Times New Roman" panose="02020603050405020304"/>
                  <a:ea typeface="DejaVu Sans"/>
                </a:rPr>
                <a:t>Апробація нових форм і видів роботи  на уроках </a:t>
              </a:r>
              <a:endParaRPr lang="uk-UA" sz="1200" b="0" strike="noStrike" spc="-1">
                <a:latin typeface="Arial" panose="020B0604020202020204"/>
              </a:endParaRPr>
            </a:p>
          </p:txBody>
        </p:sp>
        <p:sp>
          <p:nvSpPr>
            <p:cNvPr id="300" name="Овал 299"/>
            <p:cNvSpPr/>
            <p:nvPr/>
          </p:nvSpPr>
          <p:spPr>
            <a:xfrm>
              <a:off x="3034080" y="3063600"/>
              <a:ext cx="554400" cy="554400"/>
            </a:xfrm>
            <a:prstGeom prst="ellipse">
              <a:avLst/>
            </a:prstGeom>
            <a:solidFill>
              <a:schemeClr val="accent1"/>
            </a:solidFill>
            <a:ln cap="rnd">
              <a:solidFill>
                <a:srgbClr val="54A021"/>
              </a:solidFill>
              <a:round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1" name="Стрелка: пятиугольник 300"/>
            <p:cNvSpPr/>
            <p:nvPr/>
          </p:nvSpPr>
          <p:spPr>
            <a:xfrm rot="10800000">
              <a:off x="3312360" y="3783960"/>
              <a:ext cx="4769280" cy="554400"/>
            </a:xfrm>
            <a:prstGeom prst="homePlate">
              <a:avLst>
                <a:gd name="adj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 cap="rnd">
              <a:solidFill>
                <a:srgbClr val="82B022"/>
              </a:solidFill>
              <a:round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rot="10800000" lIns="244800" tIns="45000" rIns="85320" bIns="45000" numCol="1" spcCol="1440" anchor="ctr">
              <a:noAutofit/>
            </a:bodyPr>
            <a:lstStyle/>
            <a:p>
              <a:pPr>
                <a:lnSpc>
                  <a:spcPct val="90000"/>
                </a:lnSpc>
                <a:spcAft>
                  <a:spcPts val="420"/>
                </a:spcAft>
              </a:pPr>
              <a:r>
                <a:rPr lang="ru-RU" sz="1200" b="1" strike="noStrike" spc="-1">
                  <a:solidFill>
                    <a:srgbClr val="000000"/>
                  </a:solidFill>
                  <a:latin typeface="Times New Roman" panose="02020603050405020304"/>
                  <a:ea typeface="DejaVu Sans"/>
                </a:rPr>
                <a:t>Розробка власних  </a:t>
              </a:r>
              <a:r>
                <a:rPr lang="uk-UA" sz="1200" b="1" strike="noStrike" spc="-1">
                  <a:solidFill>
                    <a:srgbClr val="000000"/>
                  </a:solidFill>
                  <a:latin typeface="Times New Roman" panose="02020603050405020304"/>
                  <a:ea typeface="DejaVu Sans"/>
                </a:rPr>
                <a:t>фрагментів </a:t>
              </a:r>
              <a:r>
                <a:rPr lang="ru-RU" sz="1200" b="1" strike="noStrike" spc="-1">
                  <a:solidFill>
                    <a:srgbClr val="000000"/>
                  </a:solidFill>
                  <a:latin typeface="Times New Roman" panose="02020603050405020304"/>
                  <a:ea typeface="DejaVu Sans"/>
                </a:rPr>
                <a:t>уроків та їх апробація </a:t>
              </a:r>
              <a:endParaRPr lang="uk-UA" sz="1200" b="0" strike="noStrike" spc="-1">
                <a:latin typeface="Arial" panose="020B0604020202020204"/>
              </a:endParaRPr>
            </a:p>
          </p:txBody>
        </p:sp>
        <p:sp>
          <p:nvSpPr>
            <p:cNvPr id="302" name="Овал 301"/>
            <p:cNvSpPr/>
            <p:nvPr/>
          </p:nvSpPr>
          <p:spPr>
            <a:xfrm>
              <a:off x="3034080" y="3783960"/>
              <a:ext cx="554400" cy="554400"/>
            </a:xfrm>
            <a:prstGeom prst="ellipse">
              <a:avLst/>
            </a:prstGeom>
            <a:solidFill>
              <a:schemeClr val="accent1"/>
            </a:solidFill>
            <a:ln cap="rnd">
              <a:solidFill>
                <a:srgbClr val="54A021"/>
              </a:solidFill>
              <a:round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3" name="Стрелка: пятиугольник 302"/>
            <p:cNvSpPr/>
            <p:nvPr/>
          </p:nvSpPr>
          <p:spPr>
            <a:xfrm rot="10800000">
              <a:off x="3312360" y="4504680"/>
              <a:ext cx="4769280" cy="554400"/>
            </a:xfrm>
            <a:prstGeom prst="homePlate">
              <a:avLst>
                <a:gd name="adj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 cap="rnd">
              <a:solidFill>
                <a:srgbClr val="82B022"/>
              </a:solidFill>
              <a:round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rot="10800000" lIns="244800" tIns="45000" rIns="85320" bIns="45000" numCol="1" spcCol="1440" anchor="ctr">
              <a:noAutofit/>
            </a:bodyPr>
            <a:lstStyle/>
            <a:p>
              <a:pPr>
                <a:lnSpc>
                  <a:spcPct val="90000"/>
                </a:lnSpc>
                <a:spcAft>
                  <a:spcPts val="420"/>
                </a:spcAft>
              </a:pPr>
              <a:r>
                <a:rPr lang="ru-RU" sz="1200" b="1" strike="noStrike" spc="-1">
                  <a:solidFill>
                    <a:srgbClr val="000000"/>
                  </a:solidFill>
                  <a:latin typeface="Times New Roman" panose="02020603050405020304"/>
                  <a:ea typeface="DejaVu Sans"/>
                </a:rPr>
                <a:t>Корегування процесу впровадження та результативності </a:t>
              </a:r>
              <a:endParaRPr lang="uk-UA" sz="1200" b="0" strike="noStrike" spc="-1">
                <a:latin typeface="Arial" panose="020B0604020202020204"/>
              </a:endParaRPr>
            </a:p>
          </p:txBody>
        </p:sp>
        <p:sp>
          <p:nvSpPr>
            <p:cNvPr id="304" name="Овал 303"/>
            <p:cNvSpPr/>
            <p:nvPr/>
          </p:nvSpPr>
          <p:spPr>
            <a:xfrm>
              <a:off x="3034080" y="4504680"/>
              <a:ext cx="554400" cy="554400"/>
            </a:xfrm>
            <a:prstGeom prst="ellipse">
              <a:avLst/>
            </a:prstGeom>
            <a:solidFill>
              <a:schemeClr val="accent1"/>
            </a:solidFill>
            <a:ln cap="rnd">
              <a:solidFill>
                <a:srgbClr val="54A021"/>
              </a:solidFill>
              <a:round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5" name="Стрелка: пятиугольник 304"/>
            <p:cNvSpPr/>
            <p:nvPr/>
          </p:nvSpPr>
          <p:spPr>
            <a:xfrm rot="10800000">
              <a:off x="3312360" y="5225040"/>
              <a:ext cx="4769280" cy="554400"/>
            </a:xfrm>
            <a:prstGeom prst="homePlate">
              <a:avLst>
                <a:gd name="adj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 cap="rnd">
              <a:solidFill>
                <a:srgbClr val="82B022"/>
              </a:solidFill>
              <a:round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rot="10800000" lIns="244800" tIns="45000" rIns="85320" bIns="45000" numCol="1" spcCol="1440" anchor="ctr">
              <a:noAutofit/>
            </a:bodyPr>
            <a:lstStyle/>
            <a:p>
              <a:pPr>
                <a:lnSpc>
                  <a:spcPct val="90000"/>
                </a:lnSpc>
                <a:spcAft>
                  <a:spcPts val="420"/>
                </a:spcAft>
              </a:pPr>
              <a:r>
                <a:rPr lang="ru-RU" sz="1200" b="1" strike="noStrike" spc="-1">
                  <a:solidFill>
                    <a:srgbClr val="000000"/>
                  </a:solidFill>
                  <a:latin typeface="Times New Roman" panose="02020603050405020304"/>
                  <a:ea typeface="DejaVu Sans"/>
                </a:rPr>
                <a:t>Моніторинг результативності впровадження інноваційних методів </a:t>
              </a:r>
              <a:endParaRPr lang="uk-UA" sz="1200" b="0" strike="noStrike" spc="-1">
                <a:latin typeface="Arial" panose="020B0604020202020204"/>
              </a:endParaRPr>
            </a:p>
          </p:txBody>
        </p:sp>
        <p:sp>
          <p:nvSpPr>
            <p:cNvPr id="306" name="Овал 305"/>
            <p:cNvSpPr/>
            <p:nvPr/>
          </p:nvSpPr>
          <p:spPr>
            <a:xfrm>
              <a:off x="3034080" y="5225400"/>
              <a:ext cx="554400" cy="554400"/>
            </a:xfrm>
            <a:prstGeom prst="ellipse">
              <a:avLst/>
            </a:prstGeom>
            <a:solidFill>
              <a:schemeClr val="accent1"/>
            </a:solidFill>
            <a:ln cap="rnd">
              <a:solidFill>
                <a:srgbClr val="54A021"/>
              </a:solidFill>
              <a:round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7" name="Стрелка: пятиугольник 306"/>
            <p:cNvSpPr/>
            <p:nvPr/>
          </p:nvSpPr>
          <p:spPr>
            <a:xfrm rot="10800000">
              <a:off x="3312360" y="5945760"/>
              <a:ext cx="4769280" cy="554400"/>
            </a:xfrm>
            <a:prstGeom prst="homePlate">
              <a:avLst>
                <a:gd name="adj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 cap="rnd">
              <a:solidFill>
                <a:srgbClr val="82B022"/>
              </a:solidFill>
              <a:round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rot="10800000" lIns="244800" tIns="45000" rIns="85320" bIns="45000" numCol="1" spcCol="1440" anchor="ctr">
              <a:noAutofit/>
            </a:bodyPr>
            <a:lstStyle/>
            <a:p>
              <a:pPr>
                <a:lnSpc>
                  <a:spcPct val="90000"/>
                </a:lnSpc>
                <a:spcAft>
                  <a:spcPts val="420"/>
                </a:spcAft>
              </a:pPr>
              <a:r>
                <a:rPr lang="ru-RU" sz="1200" b="1" strike="noStrike" spc="-1">
                  <a:solidFill>
                    <a:srgbClr val="000000"/>
                  </a:solidFill>
                  <a:latin typeface="Times New Roman" panose="02020603050405020304"/>
                  <a:ea typeface="DejaVu Sans"/>
                </a:rPr>
                <a:t> Узагальнення та презентація власного досвіду </a:t>
              </a:r>
              <a:endParaRPr lang="uk-UA" sz="1200" b="0" strike="noStrike" spc="-1">
                <a:latin typeface="Arial" panose="020B0604020202020204"/>
              </a:endParaRPr>
            </a:p>
          </p:txBody>
        </p:sp>
        <p:sp>
          <p:nvSpPr>
            <p:cNvPr id="308" name="Овал 307"/>
            <p:cNvSpPr/>
            <p:nvPr/>
          </p:nvSpPr>
          <p:spPr>
            <a:xfrm>
              <a:off x="3072240" y="5907960"/>
              <a:ext cx="554400" cy="554400"/>
            </a:xfrm>
            <a:prstGeom prst="ellipse">
              <a:avLst/>
            </a:prstGeom>
            <a:solidFill>
              <a:schemeClr val="accent1"/>
            </a:solidFill>
            <a:ln cap="rnd">
              <a:solidFill>
                <a:srgbClr val="54A021"/>
              </a:solidFill>
              <a:round/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309" name="AutoShape 9"/>
          <p:cNvSpPr/>
          <p:nvPr/>
        </p:nvSpPr>
        <p:spPr>
          <a:xfrm>
            <a:off x="444600" y="417960"/>
            <a:ext cx="8368560" cy="749520"/>
          </a:xfrm>
          <a:prstGeom prst="roundRect">
            <a:avLst>
              <a:gd name="adj" fmla="val 24207"/>
            </a:avLst>
          </a:prstGeom>
          <a:solidFill>
            <a:schemeClr val="accent2">
              <a:lumMod val="40000"/>
              <a:lumOff val="60000"/>
            </a:schemeClr>
          </a:solidFill>
          <a:ln w="63500">
            <a:solidFill>
              <a:srgbClr val="54A021"/>
            </a:solidFill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tIns="45000" rIns="90000" bIns="45000" numCol="1" spcCol="1440" anchor="t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5"/>
              </a:contourClr>
            </a:sp3d>
          </a:bodyPr>
          <a:lstStyle/>
          <a:p>
            <a:pPr>
              <a:lnSpc>
                <a:spcPct val="90000"/>
              </a:lnSpc>
            </a:pPr>
            <a:r>
              <a:rPr lang="uk-UA" sz="4000" b="1" i="1" strike="noStrike" spc="-1" dirty="0">
                <a:solidFill>
                  <a:srgbClr val="FF0000"/>
                </a:solidFill>
                <a:latin typeface="Bookman Old Style" panose="02050604050505020204"/>
                <a:ea typeface="DejaVu Sans"/>
              </a:rPr>
              <a:t>  </a:t>
            </a:r>
            <a:r>
              <a:rPr lang="uk-UA" sz="3600" b="1" i="1" strike="noStrike" spc="-1" dirty="0">
                <a:solidFill>
                  <a:srgbClr val="FF0000"/>
                </a:solidFill>
                <a:latin typeface="Bookman Old Style" panose="02050604050505020204"/>
                <a:ea typeface="DejaVu Sans"/>
              </a:rPr>
              <a:t>Система роботи над темою</a:t>
            </a:r>
            <a:endParaRPr lang="uk-UA" sz="3600" b="0" strike="noStrike" spc="-1" dirty="0">
              <a:latin typeface="Arial" panose="020B0604020202020204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00" y="1928780"/>
            <a:ext cx="2125800" cy="27227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Прямокутник 3"/>
          <p:cNvSpPr/>
          <p:nvPr/>
        </p:nvSpPr>
        <p:spPr>
          <a:xfrm>
            <a:off x="456480" y="2606760"/>
            <a:ext cx="2571120" cy="821520"/>
          </a:xfrm>
          <a:prstGeom prst="rect">
            <a:avLst/>
          </a:prstGeom>
          <a:solidFill>
            <a:srgbClr val="FFFF00"/>
          </a:solidFill>
          <a:ln w="47625" cap="rnd">
            <a:solidFill>
              <a:srgbClr val="006600"/>
            </a:solidFill>
            <a:round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uk-UA" sz="2400" b="0" strike="noStrike" spc="-1">
                <a:solidFill>
                  <a:srgbClr val="001933"/>
                </a:solidFill>
                <a:latin typeface="Arial" panose="020B0604020202020204"/>
                <a:ea typeface="DejaVu Sans"/>
              </a:rPr>
              <a:t>Методична робота</a:t>
            </a:r>
            <a:endParaRPr lang="uk-UA" sz="2400" b="0" strike="noStrike" spc="-1">
              <a:latin typeface="Arial" panose="020B0604020202020204"/>
            </a:endParaRPr>
          </a:p>
        </p:txBody>
      </p:sp>
      <p:sp>
        <p:nvSpPr>
          <p:cNvPr id="313" name="Прямокутник 4"/>
          <p:cNvSpPr/>
          <p:nvPr/>
        </p:nvSpPr>
        <p:spPr>
          <a:xfrm rot="16200000">
            <a:off x="497840" y="3931920"/>
            <a:ext cx="2391410" cy="1750695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uk-UA" sz="1800" b="0" strike="noStrike" spc="-1" dirty="0">
                <a:solidFill>
                  <a:srgbClr val="001933"/>
                </a:solidFill>
                <a:latin typeface="Arial" panose="020B0604020202020204"/>
                <a:ea typeface="DejaVu Sans"/>
              </a:rPr>
              <a:t>Методичні розробки уроків, заходів</a:t>
            </a:r>
            <a:endParaRPr lang="uk-UA" sz="1800" b="0" strike="noStrike" spc="-1" dirty="0"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endParaRPr lang="uk-UA" sz="1800" b="0" strike="noStrike" spc="-1" dirty="0"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r>
              <a:rPr lang="uk-UA" sz="1800" b="0" strike="noStrike" spc="-1" dirty="0">
                <a:solidFill>
                  <a:srgbClr val="001933"/>
                </a:solidFill>
                <a:latin typeface="Arial" panose="020B0604020202020204"/>
                <a:ea typeface="DejaVu Sans"/>
              </a:rPr>
              <a:t>Семінари, педради </a:t>
            </a:r>
            <a:endParaRPr lang="uk-UA" sz="1800" b="0" strike="noStrike" spc="-1" dirty="0"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endParaRPr lang="uk-UA" sz="1800" b="0" strike="noStrike" spc="-1" dirty="0"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r>
              <a:rPr lang="uk-UA" sz="1800" b="0" strike="noStrike" spc="-1" dirty="0">
                <a:solidFill>
                  <a:srgbClr val="001933"/>
                </a:solidFill>
                <a:latin typeface="Arial" panose="020B0604020202020204"/>
                <a:ea typeface="DejaVu Sans"/>
              </a:rPr>
              <a:t>Самоосвіта</a:t>
            </a:r>
            <a:endParaRPr lang="uk-UA" sz="1800" b="0" strike="noStrike" spc="-1" dirty="0">
              <a:latin typeface="Arial" panose="020B0604020202020204"/>
            </a:endParaRPr>
          </a:p>
        </p:txBody>
      </p:sp>
      <p:sp>
        <p:nvSpPr>
          <p:cNvPr id="314" name="Прямокутник 5"/>
          <p:cNvSpPr/>
          <p:nvPr/>
        </p:nvSpPr>
        <p:spPr>
          <a:xfrm>
            <a:off x="3171240" y="2606760"/>
            <a:ext cx="2571120" cy="821520"/>
          </a:xfrm>
          <a:prstGeom prst="rect">
            <a:avLst/>
          </a:prstGeom>
          <a:solidFill>
            <a:srgbClr val="FFFF00"/>
          </a:solidFill>
          <a:ln w="47625" cap="rnd">
            <a:solidFill>
              <a:srgbClr val="006600"/>
            </a:solidFill>
            <a:round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uk-UA" sz="2400" b="0" strike="noStrike" spc="-1">
                <a:solidFill>
                  <a:srgbClr val="001933"/>
                </a:solidFill>
                <a:latin typeface="Arial" panose="020B0604020202020204"/>
                <a:ea typeface="DejaVu Sans"/>
              </a:rPr>
              <a:t>Навчальна робота</a:t>
            </a:r>
            <a:endParaRPr lang="uk-UA" sz="2400" b="0" strike="noStrike" spc="-1">
              <a:latin typeface="Arial" panose="020B0604020202020204"/>
            </a:endParaRPr>
          </a:p>
        </p:txBody>
      </p:sp>
      <p:sp>
        <p:nvSpPr>
          <p:cNvPr id="315" name="Прямокутник 6"/>
          <p:cNvSpPr/>
          <p:nvPr/>
        </p:nvSpPr>
        <p:spPr>
          <a:xfrm>
            <a:off x="5957280" y="2606760"/>
            <a:ext cx="2571120" cy="821520"/>
          </a:xfrm>
          <a:prstGeom prst="rect">
            <a:avLst/>
          </a:prstGeom>
          <a:solidFill>
            <a:srgbClr val="FFFF00"/>
          </a:solidFill>
          <a:ln w="47625" cap="rnd">
            <a:solidFill>
              <a:srgbClr val="006600"/>
            </a:solidFill>
            <a:round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uk-UA" sz="2400" b="0" strike="noStrike" spc="-1">
                <a:solidFill>
                  <a:srgbClr val="001933"/>
                </a:solidFill>
                <a:latin typeface="Arial" panose="020B0604020202020204"/>
                <a:ea typeface="DejaVu Sans"/>
              </a:rPr>
              <a:t>Позакласна робота</a:t>
            </a:r>
            <a:endParaRPr lang="uk-UA" sz="2400" b="0" strike="noStrike" spc="-1">
              <a:latin typeface="Arial" panose="020B0604020202020204"/>
            </a:endParaRPr>
          </a:p>
        </p:txBody>
      </p:sp>
      <p:sp>
        <p:nvSpPr>
          <p:cNvPr id="316" name="Прямокутник 7"/>
          <p:cNvSpPr/>
          <p:nvPr/>
        </p:nvSpPr>
        <p:spPr>
          <a:xfrm>
            <a:off x="2385360" y="4321440"/>
            <a:ext cx="4142520" cy="2029871"/>
          </a:xfrm>
          <a:prstGeom prst="rect">
            <a:avLst/>
          </a:prstGeom>
          <a:noFill/>
          <a:ln>
            <a:noFill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uk-UA" sz="3600" b="0" strike="noStrike" spc="-1" dirty="0">
                <a:solidFill>
                  <a:srgbClr val="001933"/>
                </a:solidFill>
                <a:latin typeface="Arial" panose="020B0604020202020204"/>
                <a:ea typeface="DejaVu Sans"/>
              </a:rPr>
              <a:t>Урок</a:t>
            </a:r>
            <a:endParaRPr lang="uk-UA" sz="3600" b="0" strike="noStrike" spc="-1" dirty="0"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endParaRPr lang="uk-UA" sz="3600" b="0" strike="noStrike" spc="-1" dirty="0"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endParaRPr lang="uk-UA" sz="3600" b="0" strike="noStrike" spc="-1" dirty="0"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r>
              <a:rPr lang="uk-UA" sz="1800" b="1" strike="noStrike" spc="-1" dirty="0">
                <a:solidFill>
                  <a:srgbClr val="001933"/>
                </a:solidFill>
                <a:latin typeface="Arial" panose="020B0604020202020204"/>
                <a:ea typeface="DejaVu Sans"/>
              </a:rPr>
              <a:t>Стандартний</a:t>
            </a:r>
            <a:r>
              <a:rPr lang="uk-UA" sz="1800" b="0" strike="noStrike" spc="-1" dirty="0">
                <a:solidFill>
                  <a:srgbClr val="001933"/>
                </a:solidFill>
                <a:latin typeface="Arial" panose="020B0604020202020204"/>
                <a:ea typeface="DejaVu Sans"/>
              </a:rPr>
              <a:t>   </a:t>
            </a:r>
            <a:r>
              <a:rPr lang="uk-UA" sz="1800" b="1" strike="noStrike" spc="-1" dirty="0">
                <a:solidFill>
                  <a:srgbClr val="001933"/>
                </a:solidFill>
                <a:latin typeface="Arial" panose="020B0604020202020204"/>
                <a:ea typeface="DejaVu Sans"/>
              </a:rPr>
              <a:t>Нестандартний</a:t>
            </a:r>
            <a:endParaRPr lang="uk-UA" sz="1800" b="1" strike="noStrike" spc="-1" dirty="0">
              <a:latin typeface="Arial" panose="020B0604020202020204"/>
            </a:endParaRPr>
          </a:p>
        </p:txBody>
      </p:sp>
      <p:sp>
        <p:nvSpPr>
          <p:cNvPr id="317" name="Прямокутник 8"/>
          <p:cNvSpPr/>
          <p:nvPr/>
        </p:nvSpPr>
        <p:spPr>
          <a:xfrm rot="16200000">
            <a:off x="6015990" y="3799205"/>
            <a:ext cx="2499360" cy="17576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uk-UA" sz="1800" b="0" strike="noStrike" spc="-1" dirty="0">
                <a:solidFill>
                  <a:srgbClr val="001933"/>
                </a:solidFill>
                <a:latin typeface="Arial" panose="020B0604020202020204"/>
                <a:ea typeface="DejaVu Sans"/>
              </a:rPr>
              <a:t>Індивідуальні бесіди  </a:t>
            </a:r>
            <a:endParaRPr lang="uk-UA" sz="1800" b="0" strike="noStrike" spc="-1" dirty="0"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endParaRPr lang="uk-UA" sz="1800" b="0" strike="noStrike" spc="-1" dirty="0"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endParaRPr lang="uk-UA" sz="1800" b="0" strike="noStrike" spc="-1" dirty="0"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r>
              <a:rPr lang="uk-UA" sz="1800" b="0" strike="noStrike" spc="-1" dirty="0">
                <a:solidFill>
                  <a:srgbClr val="001933"/>
                </a:solidFill>
                <a:latin typeface="Arial" panose="020B0604020202020204"/>
                <a:ea typeface="DejaVu Sans"/>
              </a:rPr>
              <a:t> </a:t>
            </a:r>
            <a:endParaRPr lang="uk-UA" sz="1800" b="0" strike="noStrike" spc="-1" dirty="0">
              <a:solidFill>
                <a:srgbClr val="001933"/>
              </a:solidFill>
              <a:latin typeface="Arial" panose="020B0604020202020204"/>
              <a:ea typeface="DejaVu Sans"/>
            </a:endParaRPr>
          </a:p>
          <a:p>
            <a:pPr algn="ctr">
              <a:lnSpc>
                <a:spcPct val="100000"/>
              </a:lnSpc>
            </a:pPr>
            <a:r>
              <a:rPr lang="uk-UA" sz="1800" b="0" strike="noStrike" spc="-1" dirty="0">
                <a:solidFill>
                  <a:srgbClr val="001933"/>
                </a:solidFill>
                <a:latin typeface="Arial" panose="020B0604020202020204"/>
                <a:ea typeface="DejaVu Sans"/>
              </a:rPr>
              <a:t>Робота з батьками</a:t>
            </a:r>
            <a:endParaRPr lang="uk-UA" sz="1800" b="0" strike="noStrike" spc="-1" dirty="0"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endParaRPr lang="uk-UA" sz="1800" b="0" strike="noStrike" spc="-1" dirty="0">
              <a:latin typeface="Arial" panose="020B0604020202020204"/>
            </a:endParaRPr>
          </a:p>
        </p:txBody>
      </p:sp>
      <p:sp>
        <p:nvSpPr>
          <p:cNvPr id="318" name="Пряма зі стрілкою 10"/>
          <p:cNvSpPr/>
          <p:nvPr/>
        </p:nvSpPr>
        <p:spPr>
          <a:xfrm rot="5400000">
            <a:off x="943920" y="3093840"/>
            <a:ext cx="454320" cy="114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cap="rnd">
            <a:solidFill>
              <a:srgbClr val="000000"/>
            </a:solidFill>
            <a:round/>
            <a:tailEnd type="arrow" w="med" len="med"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</p:sp>
      <p:sp>
        <p:nvSpPr>
          <p:cNvPr id="319" name="Пряма зі стрілкою 11"/>
          <p:cNvSpPr/>
          <p:nvPr/>
        </p:nvSpPr>
        <p:spPr>
          <a:xfrm rot="5400000">
            <a:off x="4016160" y="3879720"/>
            <a:ext cx="882720" cy="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cap="rnd">
            <a:solidFill>
              <a:srgbClr val="000000"/>
            </a:solidFill>
            <a:round/>
            <a:tailEnd type="arrow" w="med" len="med"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</p:sp>
      <p:sp>
        <p:nvSpPr>
          <p:cNvPr id="320" name="Пряма зі стрілкою 21"/>
          <p:cNvSpPr/>
          <p:nvPr/>
        </p:nvSpPr>
        <p:spPr>
          <a:xfrm rot="5400000">
            <a:off x="1265400" y="3486600"/>
            <a:ext cx="525600" cy="428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cap="rnd">
            <a:solidFill>
              <a:srgbClr val="000000"/>
            </a:solidFill>
            <a:round/>
            <a:tailEnd type="arrow" w="med" len="med"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</p:sp>
      <p:sp>
        <p:nvSpPr>
          <p:cNvPr id="321" name="Пряма зі стрілкою 24"/>
          <p:cNvSpPr/>
          <p:nvPr/>
        </p:nvSpPr>
        <p:spPr>
          <a:xfrm rot="16200000" flipH="1">
            <a:off x="1550520" y="3629520"/>
            <a:ext cx="525600" cy="142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cap="rnd">
            <a:solidFill>
              <a:srgbClr val="000000"/>
            </a:solidFill>
            <a:round/>
            <a:tailEnd type="arrow" w="med" len="med"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</p:sp>
      <p:sp>
        <p:nvSpPr>
          <p:cNvPr id="322" name="Пряма зі стрілкою 27"/>
          <p:cNvSpPr/>
          <p:nvPr/>
        </p:nvSpPr>
        <p:spPr>
          <a:xfrm>
            <a:off x="1742400" y="3463920"/>
            <a:ext cx="827280" cy="7588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cap="rnd">
            <a:solidFill>
              <a:srgbClr val="000000"/>
            </a:solidFill>
            <a:round/>
            <a:tailEnd type="arrow" w="med" len="med"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</p:sp>
      <p:sp>
        <p:nvSpPr>
          <p:cNvPr id="323" name="Пряма зі стрілкою 29"/>
          <p:cNvSpPr/>
          <p:nvPr/>
        </p:nvSpPr>
        <p:spPr>
          <a:xfrm rot="5400000">
            <a:off x="3708000" y="4998960"/>
            <a:ext cx="785160" cy="572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cap="rnd">
            <a:solidFill>
              <a:srgbClr val="000000"/>
            </a:solidFill>
            <a:round/>
            <a:tailEnd type="arrow" w="med" len="med"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</p:sp>
      <p:sp>
        <p:nvSpPr>
          <p:cNvPr id="324" name="Пряма зі стрілкою 31"/>
          <p:cNvSpPr/>
          <p:nvPr/>
        </p:nvSpPr>
        <p:spPr>
          <a:xfrm rot="16200000" flipH="1">
            <a:off x="4493520" y="5000760"/>
            <a:ext cx="785160" cy="569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cap="rnd">
            <a:solidFill>
              <a:srgbClr val="000000"/>
            </a:solidFill>
            <a:round/>
            <a:tailEnd type="arrow" w="med" len="med"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</p:sp>
      <p:sp>
        <p:nvSpPr>
          <p:cNvPr id="325" name="Пряма зі стрілкою 33"/>
          <p:cNvSpPr/>
          <p:nvPr/>
        </p:nvSpPr>
        <p:spPr>
          <a:xfrm>
            <a:off x="7243200" y="3463920"/>
            <a:ext cx="695160" cy="499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cap="rnd">
            <a:solidFill>
              <a:srgbClr val="000000"/>
            </a:solidFill>
            <a:round/>
            <a:tailEnd type="arrow" w="med" len="med"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</p:sp>
      <p:sp>
        <p:nvSpPr>
          <p:cNvPr id="327" name="Пряма зі стрілкою 37"/>
          <p:cNvSpPr/>
          <p:nvPr/>
        </p:nvSpPr>
        <p:spPr>
          <a:xfrm rot="10800000" flipV="1">
            <a:off x="6386760" y="3463920"/>
            <a:ext cx="856440" cy="428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cap="rnd">
            <a:solidFill>
              <a:srgbClr val="000000"/>
            </a:solidFill>
            <a:round/>
            <a:tailEnd type="arrow" w="med" len="med"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</p:sp>
      <p:sp>
        <p:nvSpPr>
          <p:cNvPr id="328" name="AutoShape 9"/>
          <p:cNvSpPr/>
          <p:nvPr/>
        </p:nvSpPr>
        <p:spPr>
          <a:xfrm>
            <a:off x="1997765" y="495360"/>
            <a:ext cx="4298995" cy="1764720"/>
          </a:xfrm>
          <a:prstGeom prst="roundRect">
            <a:avLst>
              <a:gd name="adj" fmla="val 24207"/>
            </a:avLst>
          </a:prstGeom>
          <a:solidFill>
            <a:schemeClr val="accent4">
              <a:lumMod val="60000"/>
              <a:lumOff val="40000"/>
            </a:schemeClr>
          </a:solidFill>
          <a:ln w="63500">
            <a:solidFill>
              <a:srgbClr val="339933"/>
            </a:solidFill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tIns="45000" rIns="90000" bIns="45000" anchor="t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5"/>
              </a:contourClr>
            </a:sp3d>
          </a:bodyPr>
          <a:lstStyle/>
          <a:p>
            <a:pPr algn="ctr">
              <a:lnSpc>
                <a:spcPct val="90000"/>
              </a:lnSpc>
            </a:pPr>
            <a:r>
              <a:rPr lang="uk-UA" sz="3200" b="1" i="1" strike="noStrike" spc="-1" dirty="0">
                <a:solidFill>
                  <a:srgbClr val="002060"/>
                </a:solidFill>
                <a:latin typeface="Bookman Old Style" panose="02050604050505020204"/>
                <a:ea typeface="DejaVu Sans"/>
              </a:rPr>
              <a:t>Схема </a:t>
            </a:r>
            <a:endParaRPr lang="uk-UA" sz="3200" b="0" strike="noStrike" spc="-1" dirty="0">
              <a:solidFill>
                <a:srgbClr val="002060"/>
              </a:solidFill>
              <a:latin typeface="Arial" panose="020B0604020202020204"/>
            </a:endParaRPr>
          </a:p>
          <a:p>
            <a:pPr algn="ctr">
              <a:lnSpc>
                <a:spcPct val="90000"/>
              </a:lnSpc>
            </a:pPr>
            <a:r>
              <a:rPr lang="uk-UA" sz="3200" b="1" i="1" strike="noStrike" spc="-1" dirty="0">
                <a:solidFill>
                  <a:srgbClr val="002060"/>
                </a:solidFill>
                <a:latin typeface="Bookman Old Style" panose="02050604050505020204"/>
                <a:ea typeface="DejaVu Sans"/>
              </a:rPr>
              <a:t>професійної діяльності</a:t>
            </a:r>
            <a:endParaRPr lang="uk-UA" sz="3200" b="0" strike="noStrike" spc="-1" dirty="0">
              <a:solidFill>
                <a:srgbClr val="002060"/>
              </a:solidFill>
              <a:latin typeface="Arial" panose="020B0604020202020204"/>
            </a:endParaRPr>
          </a:p>
        </p:txBody>
      </p:sp>
      <p:pic>
        <p:nvPicPr>
          <p:cNvPr id="329" name="Рисунок 23"/>
          <p:cNvPicPr/>
          <p:nvPr/>
        </p:nvPicPr>
        <p:blipFill>
          <a:blip r:embed="rId1"/>
          <a:stretch>
            <a:fillRect/>
          </a:stretch>
        </p:blipFill>
        <p:spPr>
          <a:xfrm>
            <a:off x="7171560" y="477360"/>
            <a:ext cx="1154880" cy="1782720"/>
          </a:xfrm>
          <a:prstGeom prst="rect">
            <a:avLst/>
          </a:prstGeom>
          <a:ln w="0">
            <a:noFill/>
          </a:ln>
        </p:spPr>
      </p:pic>
      <p:pic>
        <p:nvPicPr>
          <p:cNvPr id="330" name="Рисунок 24"/>
          <p:cNvPicPr/>
          <p:nvPr/>
        </p:nvPicPr>
        <p:blipFill>
          <a:blip r:embed="rId2"/>
          <a:stretch>
            <a:fillRect/>
          </a:stretch>
        </p:blipFill>
        <p:spPr>
          <a:xfrm>
            <a:off x="491400" y="691200"/>
            <a:ext cx="983160" cy="1355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2"/>
          <p:cNvGraphicFramePr/>
          <p:nvPr/>
        </p:nvGraphicFramePr>
        <p:xfrm>
          <a:off x="-466560" y="0"/>
          <a:ext cx="9711720" cy="741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pic>
        <p:nvPicPr>
          <p:cNvPr id="331" name="Рисунок 35"/>
          <p:cNvPicPr/>
          <p:nvPr/>
        </p:nvPicPr>
        <p:blipFill>
          <a:blip r:embed="rId6"/>
          <a:stretch>
            <a:fillRect/>
          </a:stretch>
        </p:blipFill>
        <p:spPr>
          <a:xfrm>
            <a:off x="-199440" y="-95400"/>
            <a:ext cx="5278680" cy="5068440"/>
          </a:xfrm>
          <a:prstGeom prst="rect">
            <a:avLst/>
          </a:prstGeom>
          <a:ln w="0">
            <a:noFill/>
          </a:ln>
        </p:spPr>
      </p:pic>
      <p:pic>
        <p:nvPicPr>
          <p:cNvPr id="332" name="Рисунок 38"/>
          <p:cNvPicPr/>
          <p:nvPr/>
        </p:nvPicPr>
        <p:blipFill>
          <a:blip r:embed="rId7"/>
          <a:stretch>
            <a:fillRect/>
          </a:stretch>
        </p:blipFill>
        <p:spPr>
          <a:xfrm>
            <a:off x="7414200" y="5133600"/>
            <a:ext cx="1572480" cy="1393560"/>
          </a:xfrm>
          <a:prstGeom prst="rect">
            <a:avLst/>
          </a:prstGeom>
          <a:ln w="0">
            <a:noFill/>
          </a:ln>
        </p:spPr>
      </p:pic>
      <p:sp>
        <p:nvSpPr>
          <p:cNvPr id="334" name="Прямоугольник 1"/>
          <p:cNvSpPr/>
          <p:nvPr/>
        </p:nvSpPr>
        <p:spPr>
          <a:xfrm>
            <a:off x="1295280" y="2689560"/>
            <a:ext cx="2700360" cy="982080"/>
          </a:xfrm>
          <a:prstGeom prst="rect">
            <a:avLst/>
          </a:prstGeom>
          <a:noFill/>
          <a:ln w="0">
            <a:noFill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1440" anchor="t">
            <a:spAutoFit/>
          </a:bodyPr>
          <a:lstStyle/>
          <a:p>
            <a:pPr algn="ctr">
              <a:lnSpc>
                <a:spcPct val="90000"/>
              </a:lnSpc>
              <a:spcAft>
                <a:spcPts val="980"/>
              </a:spcAft>
            </a:pPr>
            <a:r>
              <a:rPr lang="uk-UA" sz="2800" b="1" strike="noStrike" spc="-1">
                <a:solidFill>
                  <a:srgbClr val="FF0000"/>
                </a:solidFill>
                <a:latin typeface="Bookman Old Style" panose="02050604050505020204"/>
                <a:ea typeface="DejaVu Sans"/>
              </a:rPr>
              <a:t>Інноваційні </a:t>
            </a:r>
            <a:endParaRPr lang="uk-UA" sz="2800" b="0" strike="noStrike" spc="-1">
              <a:latin typeface="Arial" panose="020B0604020202020204"/>
            </a:endParaRPr>
          </a:p>
          <a:p>
            <a:pPr algn="ctr">
              <a:lnSpc>
                <a:spcPct val="90000"/>
              </a:lnSpc>
              <a:spcAft>
                <a:spcPts val="980"/>
              </a:spcAft>
            </a:pPr>
            <a:r>
              <a:rPr lang="uk-UA" sz="2800" b="1" strike="noStrike" spc="-1">
                <a:solidFill>
                  <a:srgbClr val="FF0000"/>
                </a:solidFill>
                <a:latin typeface="Bookman Old Style" panose="02050604050505020204"/>
                <a:ea typeface="DejaVu Sans"/>
              </a:rPr>
              <a:t>технології</a:t>
            </a:r>
            <a:endParaRPr lang="uk-UA" sz="2800" b="0" strike="noStrike" spc="-1">
              <a:latin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Рисунок 2" descr="http://narodnaosvita.kiev.ua/wp-content/uploads/file/057.JPG"/>
          <p:cNvPicPr/>
          <p:nvPr/>
        </p:nvPicPr>
        <p:blipFill>
          <a:blip r:embed="rId1"/>
          <a:stretch>
            <a:fillRect/>
          </a:stretch>
        </p:blipFill>
        <p:spPr>
          <a:xfrm>
            <a:off x="163080" y="876600"/>
            <a:ext cx="8642990" cy="5623591"/>
          </a:xfrm>
          <a:prstGeom prst="rect">
            <a:avLst/>
          </a:prstGeom>
          <a:ln w="0">
            <a:noFill/>
          </a:ln>
        </p:spPr>
      </p:pic>
      <p:sp>
        <p:nvSpPr>
          <p:cNvPr id="336" name="AutoShape 9"/>
          <p:cNvSpPr/>
          <p:nvPr/>
        </p:nvSpPr>
        <p:spPr>
          <a:xfrm>
            <a:off x="163080" y="155520"/>
            <a:ext cx="8817480" cy="602280"/>
          </a:xfrm>
          <a:prstGeom prst="roundRect">
            <a:avLst>
              <a:gd name="adj" fmla="val 24207"/>
            </a:avLst>
          </a:prstGeom>
          <a:solidFill>
            <a:schemeClr val="accent2">
              <a:lumMod val="60000"/>
              <a:lumOff val="40000"/>
            </a:schemeClr>
          </a:solidFill>
          <a:ln w="63500">
            <a:solidFill>
              <a:srgbClr val="339933"/>
            </a:solidFill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tIns="45000" rIns="90000" bIns="45000" anchor="t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5"/>
              </a:contourClr>
            </a:sp3d>
          </a:bodyPr>
          <a:lstStyle/>
          <a:p>
            <a:pPr algn="ctr">
              <a:lnSpc>
                <a:spcPct val="90000"/>
              </a:lnSpc>
            </a:pPr>
            <a:r>
              <a:rPr lang="uk-UA" sz="2400" b="1" i="1" strike="noStrike" spc="-1" dirty="0">
                <a:solidFill>
                  <a:srgbClr val="7030A0"/>
                </a:solidFill>
                <a:latin typeface="Bookman Old Style" panose="02050604050505020204"/>
                <a:ea typeface="DejaVu Sans"/>
              </a:rPr>
              <a:t>Класифікація інтерактивних методів навчання</a:t>
            </a:r>
            <a:endParaRPr lang="uk-UA" sz="2400" b="0" strike="noStrike" spc="-1" dirty="0">
              <a:solidFill>
                <a:srgbClr val="7030A0"/>
              </a:solidFill>
              <a:latin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Rectangle 4"/>
          <p:cNvSpPr/>
          <p:nvPr/>
        </p:nvSpPr>
        <p:spPr>
          <a:xfrm>
            <a:off x="1003852" y="145799"/>
            <a:ext cx="7954748" cy="1497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uk-UA" sz="3600" b="1" i="1" strike="noStrike" spc="-1" dirty="0">
                <a:solidFill>
                  <a:srgbClr val="FF0000"/>
                </a:solidFill>
                <a:latin typeface="Bookman Old Style" panose="02050604050505020204"/>
                <a:ea typeface="DejaVu Sans"/>
              </a:rPr>
              <a:t>Девіз </a:t>
            </a:r>
            <a:endParaRPr lang="uk-UA" sz="3600" b="1" strike="noStrike" spc="-1" dirty="0"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r>
              <a:rPr lang="uk-UA" sz="3600" b="1" i="1" strike="noStrike" spc="-1" dirty="0">
                <a:solidFill>
                  <a:srgbClr val="FF0000"/>
                </a:solidFill>
                <a:latin typeface="Bookman Old Style" panose="02050604050505020204"/>
                <a:ea typeface="DejaVu Sans"/>
              </a:rPr>
              <a:t>інтерактивного навчання:</a:t>
            </a:r>
            <a:endParaRPr lang="uk-UA" sz="3600" b="1" strike="noStrike" spc="-1" dirty="0">
              <a:latin typeface="Arial" panose="020B0604020202020204"/>
            </a:endParaRPr>
          </a:p>
        </p:txBody>
      </p:sp>
      <p:sp>
        <p:nvSpPr>
          <p:cNvPr id="338" name="Rectangle 5"/>
          <p:cNvSpPr/>
          <p:nvPr/>
        </p:nvSpPr>
        <p:spPr>
          <a:xfrm>
            <a:off x="377688" y="1948070"/>
            <a:ext cx="5068956" cy="41048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5400">
            <a:solidFill>
              <a:srgbClr val="33993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342900" indent="-342900" algn="ctr">
              <a:lnSpc>
                <a:spcPct val="80000"/>
              </a:lnSpc>
              <a:spcBef>
                <a:spcPts val="1000"/>
              </a:spcBef>
              <a:tabLst>
                <a:tab pos="0" algn="l"/>
              </a:tabLst>
            </a:pPr>
            <a:endParaRPr lang="uk-UA" sz="1800" b="0" strike="noStrike" spc="-1" dirty="0">
              <a:latin typeface="Arial" panose="020B0604020202020204"/>
            </a:endParaRPr>
          </a:p>
          <a:p>
            <a:pPr marL="342900" indent="-342900">
              <a:lnSpc>
                <a:spcPct val="8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Wingdings 3" panose="05040102010807070707" charset="2"/>
              <a:buChar char=""/>
              <a:tabLst>
                <a:tab pos="0" algn="l"/>
              </a:tabLst>
            </a:pPr>
            <a:r>
              <a:rPr lang="ru-RU" sz="2400" b="1" strike="noStrike" spc="-1" dirty="0">
                <a:solidFill>
                  <a:srgbClr val="404040"/>
                </a:solidFill>
                <a:latin typeface="Monotype Corsiva" panose="03010101010201010101"/>
                <a:ea typeface="DejaVu Sans"/>
              </a:rPr>
              <a:t>Те,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Monotype Corsiva" panose="03010101010201010101"/>
                <a:ea typeface="DejaVu Sans"/>
              </a:rPr>
              <a:t>що</a:t>
            </a:r>
            <a:r>
              <a:rPr lang="ru-RU" sz="2400" b="1" strike="noStrike" spc="-1" dirty="0">
                <a:solidFill>
                  <a:srgbClr val="404040"/>
                </a:solidFill>
                <a:latin typeface="Monotype Corsiva" panose="03010101010201010101"/>
                <a:ea typeface="DejaVu Sans"/>
              </a:rPr>
              <a:t> я чую, я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Monotype Corsiva" panose="03010101010201010101"/>
                <a:ea typeface="DejaVu Sans"/>
              </a:rPr>
              <a:t>забуваю</a:t>
            </a:r>
            <a:r>
              <a:rPr lang="ru-RU" sz="2400" b="1" strike="noStrike" spc="-1" dirty="0">
                <a:solidFill>
                  <a:srgbClr val="404040"/>
                </a:solidFill>
                <a:latin typeface="Monotype Corsiva" panose="03010101010201010101"/>
                <a:ea typeface="DejaVu Sans"/>
              </a:rPr>
              <a:t>. </a:t>
            </a:r>
            <a:endParaRPr lang="uk-UA" sz="2400" b="0" strike="noStrike" spc="-1" dirty="0">
              <a:latin typeface="Arial" panose="020B0604020202020204"/>
            </a:endParaRPr>
          </a:p>
          <a:p>
            <a:pPr marL="342900" indent="-342900">
              <a:lnSpc>
                <a:spcPct val="8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Wingdings 3" panose="05040102010807070707" charset="2"/>
              <a:buChar char=""/>
              <a:tabLst>
                <a:tab pos="0" algn="l"/>
              </a:tabLst>
            </a:pPr>
            <a:r>
              <a:rPr lang="ru-RU" sz="2400" b="1" strike="noStrike" spc="-1" dirty="0">
                <a:solidFill>
                  <a:srgbClr val="404040"/>
                </a:solidFill>
                <a:latin typeface="Monotype Corsiva" panose="03010101010201010101"/>
                <a:ea typeface="DejaVu Sans"/>
              </a:rPr>
              <a:t>Те,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Monotype Corsiva" panose="03010101010201010101"/>
                <a:ea typeface="DejaVu Sans"/>
              </a:rPr>
              <a:t>що</a:t>
            </a:r>
            <a:r>
              <a:rPr lang="ru-RU" sz="2400" b="1" strike="noStrike" spc="-1" dirty="0">
                <a:solidFill>
                  <a:srgbClr val="404040"/>
                </a:solidFill>
                <a:latin typeface="Monotype Corsiva" panose="03010101010201010101"/>
                <a:ea typeface="DejaVu Sans"/>
              </a:rPr>
              <a:t> я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Monotype Corsiva" panose="03010101010201010101"/>
                <a:ea typeface="DejaVu Sans"/>
              </a:rPr>
              <a:t>бачу</a:t>
            </a:r>
            <a:r>
              <a:rPr lang="ru-RU" sz="2400" b="1" strike="noStrike" spc="-1" dirty="0">
                <a:solidFill>
                  <a:srgbClr val="404040"/>
                </a:solidFill>
                <a:latin typeface="Monotype Corsiva" panose="03010101010201010101"/>
                <a:ea typeface="DejaVu Sans"/>
              </a:rPr>
              <a:t> й чую, я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Monotype Corsiva" panose="03010101010201010101"/>
                <a:ea typeface="DejaVu Sans"/>
              </a:rPr>
              <a:t>трохи</a:t>
            </a:r>
            <a:r>
              <a:rPr lang="ru-RU" sz="2400" b="1" strike="noStrike" spc="-1" dirty="0">
                <a:solidFill>
                  <a:srgbClr val="404040"/>
                </a:solidFill>
                <a:latin typeface="Monotype Corsiva" panose="03010101010201010101"/>
                <a:ea typeface="DejaVu Sans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Monotype Corsiva" panose="03010101010201010101"/>
                <a:ea typeface="DejaVu Sans"/>
              </a:rPr>
              <a:t>пам’ятаю</a:t>
            </a:r>
            <a:r>
              <a:rPr lang="ru-RU" sz="2400" b="1" strike="noStrike" spc="-1" dirty="0">
                <a:solidFill>
                  <a:srgbClr val="404040"/>
                </a:solidFill>
                <a:latin typeface="Monotype Corsiva" panose="03010101010201010101"/>
                <a:ea typeface="DejaVu Sans"/>
              </a:rPr>
              <a:t>. </a:t>
            </a:r>
            <a:endParaRPr lang="uk-UA" sz="2400" b="0" strike="noStrike" spc="-1" dirty="0">
              <a:latin typeface="Arial" panose="020B0604020202020204"/>
            </a:endParaRPr>
          </a:p>
          <a:p>
            <a:pPr marL="342900" indent="-342900">
              <a:lnSpc>
                <a:spcPct val="8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Wingdings 3" panose="05040102010807070707" charset="2"/>
              <a:buChar char=""/>
              <a:tabLst>
                <a:tab pos="0" algn="l"/>
              </a:tabLst>
            </a:pPr>
            <a:r>
              <a:rPr lang="ru-RU" sz="2400" b="1" strike="noStrike" spc="-1" dirty="0">
                <a:solidFill>
                  <a:srgbClr val="404040"/>
                </a:solidFill>
                <a:latin typeface="Monotype Corsiva" panose="03010101010201010101"/>
                <a:ea typeface="DejaVu Sans"/>
              </a:rPr>
              <a:t>Те,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Monotype Corsiva" panose="03010101010201010101"/>
                <a:ea typeface="DejaVu Sans"/>
              </a:rPr>
              <a:t>що</a:t>
            </a:r>
            <a:r>
              <a:rPr lang="ru-RU" sz="2400" b="1" strike="noStrike" spc="-1" dirty="0">
                <a:solidFill>
                  <a:srgbClr val="404040"/>
                </a:solidFill>
                <a:latin typeface="Monotype Corsiva" panose="03010101010201010101"/>
                <a:ea typeface="DejaVu Sans"/>
              </a:rPr>
              <a:t> я чую,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Monotype Corsiva" panose="03010101010201010101"/>
                <a:ea typeface="DejaVu Sans"/>
              </a:rPr>
              <a:t>бачу</a:t>
            </a:r>
            <a:r>
              <a:rPr lang="ru-RU" sz="2400" b="1" strike="noStrike" spc="-1" dirty="0">
                <a:solidFill>
                  <a:srgbClr val="404040"/>
                </a:solidFill>
                <a:latin typeface="Monotype Corsiva" panose="03010101010201010101"/>
                <a:ea typeface="DejaVu Sans"/>
              </a:rPr>
              <a:t> й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Monotype Corsiva" panose="03010101010201010101"/>
                <a:ea typeface="DejaVu Sans"/>
              </a:rPr>
              <a:t>обговорюю</a:t>
            </a:r>
            <a:r>
              <a:rPr lang="ru-RU" sz="2400" b="1" strike="noStrike" spc="-1" dirty="0">
                <a:solidFill>
                  <a:srgbClr val="404040"/>
                </a:solidFill>
                <a:latin typeface="Monotype Corsiva" panose="03010101010201010101"/>
                <a:ea typeface="DejaVu Sans"/>
              </a:rPr>
              <a:t> – я починаю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Monotype Corsiva" panose="03010101010201010101"/>
                <a:ea typeface="DejaVu Sans"/>
              </a:rPr>
              <a:t>розуміти</a:t>
            </a:r>
            <a:r>
              <a:rPr lang="ru-RU" sz="2400" b="1" strike="noStrike" spc="-1" dirty="0">
                <a:solidFill>
                  <a:srgbClr val="404040"/>
                </a:solidFill>
                <a:latin typeface="Monotype Corsiva" panose="03010101010201010101"/>
                <a:ea typeface="DejaVu Sans"/>
              </a:rPr>
              <a:t>. </a:t>
            </a:r>
            <a:endParaRPr lang="uk-UA" sz="2400" b="0" strike="noStrike" spc="-1" dirty="0">
              <a:latin typeface="Arial" panose="020B0604020202020204"/>
            </a:endParaRPr>
          </a:p>
          <a:p>
            <a:pPr marL="342900" indent="-342900">
              <a:lnSpc>
                <a:spcPct val="8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Wingdings 3" panose="05040102010807070707" charset="2"/>
              <a:buChar char=""/>
              <a:tabLst>
                <a:tab pos="0" algn="l"/>
              </a:tabLst>
            </a:pPr>
            <a:r>
              <a:rPr lang="ru-RU" sz="2400" b="1" strike="noStrike" spc="-1" dirty="0">
                <a:solidFill>
                  <a:srgbClr val="404040"/>
                </a:solidFill>
                <a:latin typeface="Monotype Corsiva" panose="03010101010201010101"/>
                <a:ea typeface="DejaVu Sans"/>
              </a:rPr>
              <a:t>Коли я чую,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Monotype Corsiva" panose="03010101010201010101"/>
                <a:ea typeface="DejaVu Sans"/>
              </a:rPr>
              <a:t>бачу</a:t>
            </a:r>
            <a:r>
              <a:rPr lang="ru-RU" sz="2400" b="1" strike="noStrike" spc="-1" dirty="0">
                <a:solidFill>
                  <a:srgbClr val="404040"/>
                </a:solidFill>
                <a:latin typeface="Monotype Corsiva" panose="03010101010201010101"/>
                <a:ea typeface="DejaVu Sans"/>
              </a:rPr>
              <a:t>,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Monotype Corsiva" panose="03010101010201010101"/>
                <a:ea typeface="DejaVu Sans"/>
              </a:rPr>
              <a:t>обговорюю</a:t>
            </a:r>
            <a:r>
              <a:rPr lang="ru-RU" sz="2400" b="1" strike="noStrike" spc="-1" dirty="0">
                <a:solidFill>
                  <a:srgbClr val="404040"/>
                </a:solidFill>
                <a:latin typeface="Monotype Corsiva" panose="03010101010201010101"/>
                <a:ea typeface="DejaVu Sans"/>
              </a:rPr>
              <a:t> й роблю – я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Monotype Corsiva" panose="03010101010201010101"/>
                <a:ea typeface="DejaVu Sans"/>
              </a:rPr>
              <a:t>набуваю</a:t>
            </a:r>
            <a:r>
              <a:rPr lang="ru-RU" sz="2400" b="1" strike="noStrike" spc="-1" dirty="0">
                <a:solidFill>
                  <a:srgbClr val="404040"/>
                </a:solidFill>
                <a:latin typeface="Monotype Corsiva" panose="03010101010201010101"/>
                <a:ea typeface="DejaVu Sans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Monotype Corsiva" panose="03010101010201010101"/>
                <a:ea typeface="DejaVu Sans"/>
              </a:rPr>
              <a:t>знань</a:t>
            </a:r>
            <a:r>
              <a:rPr lang="ru-RU" sz="2400" b="1" strike="noStrike" spc="-1" dirty="0">
                <a:solidFill>
                  <a:srgbClr val="404040"/>
                </a:solidFill>
                <a:latin typeface="Monotype Corsiva" panose="03010101010201010101"/>
                <a:ea typeface="DejaVu Sans"/>
              </a:rPr>
              <a:t> і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Monotype Corsiva" panose="03010101010201010101"/>
                <a:ea typeface="DejaVu Sans"/>
              </a:rPr>
              <a:t>навичок</a:t>
            </a:r>
            <a:r>
              <a:rPr lang="ru-RU" sz="2400" b="1" strike="noStrike" spc="-1" dirty="0">
                <a:solidFill>
                  <a:srgbClr val="404040"/>
                </a:solidFill>
                <a:latin typeface="Monotype Corsiva" panose="03010101010201010101"/>
                <a:ea typeface="DejaVu Sans"/>
              </a:rPr>
              <a:t>. </a:t>
            </a:r>
            <a:endParaRPr lang="uk-UA" sz="2400" b="0" strike="noStrike" spc="-1" dirty="0">
              <a:latin typeface="Arial" panose="020B0604020202020204"/>
            </a:endParaRPr>
          </a:p>
          <a:p>
            <a:pPr marL="342900" indent="-342900">
              <a:lnSpc>
                <a:spcPct val="8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Wingdings 3" panose="05040102010807070707" charset="2"/>
              <a:buChar char=""/>
              <a:tabLst>
                <a:tab pos="0" algn="l"/>
              </a:tabLst>
            </a:pPr>
            <a:r>
              <a:rPr lang="ru-RU" sz="2400" b="1" strike="noStrike" spc="-1" dirty="0">
                <a:solidFill>
                  <a:srgbClr val="404040"/>
                </a:solidFill>
                <a:latin typeface="Monotype Corsiva" panose="03010101010201010101"/>
                <a:ea typeface="DejaVu Sans"/>
              </a:rPr>
              <a:t>Коли я передаю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Monotype Corsiva" panose="03010101010201010101"/>
                <a:ea typeface="DejaVu Sans"/>
              </a:rPr>
              <a:t>знання</a:t>
            </a:r>
            <a:r>
              <a:rPr lang="ru-RU" sz="2400" b="1" strike="noStrike" spc="-1" dirty="0">
                <a:solidFill>
                  <a:srgbClr val="404040"/>
                </a:solidFill>
                <a:latin typeface="Monotype Corsiva" panose="03010101010201010101"/>
                <a:ea typeface="DejaVu Sans"/>
              </a:rPr>
              <a:t>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Monotype Corsiva" panose="03010101010201010101"/>
                <a:ea typeface="DejaVu Sans"/>
              </a:rPr>
              <a:t>іншим</a:t>
            </a:r>
            <a:r>
              <a:rPr lang="ru-RU" sz="2400" b="1" strike="noStrike" spc="-1" dirty="0">
                <a:solidFill>
                  <a:srgbClr val="404040"/>
                </a:solidFill>
                <a:latin typeface="Monotype Corsiva" panose="03010101010201010101"/>
                <a:ea typeface="DejaVu Sans"/>
              </a:rPr>
              <a:t>, я стаю </a:t>
            </a:r>
            <a:r>
              <a:rPr lang="ru-RU" sz="2400" b="1" strike="noStrike" spc="-1" dirty="0" err="1">
                <a:solidFill>
                  <a:srgbClr val="404040"/>
                </a:solidFill>
                <a:latin typeface="Monotype Corsiva" panose="03010101010201010101"/>
                <a:ea typeface="DejaVu Sans"/>
              </a:rPr>
              <a:t>майстром</a:t>
            </a:r>
            <a:r>
              <a:rPr lang="ru-RU" sz="2400" b="1" strike="noStrike" spc="-1" dirty="0">
                <a:solidFill>
                  <a:srgbClr val="404040"/>
                </a:solidFill>
                <a:latin typeface="Monotype Corsiva" panose="03010101010201010101"/>
                <a:ea typeface="DejaVu Sans"/>
              </a:rPr>
              <a:t>. </a:t>
            </a:r>
            <a:endParaRPr lang="uk-UA" sz="24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Bef>
                <a:spcPts val="1000"/>
              </a:spcBef>
              <a:tabLst>
                <a:tab pos="0" algn="l"/>
              </a:tabLst>
            </a:pPr>
            <a:endParaRPr lang="uk-UA" sz="2400" b="0" strike="noStrike" spc="-1" dirty="0">
              <a:latin typeface="Arial" panose="020B0604020202020204"/>
            </a:endParaRPr>
          </a:p>
        </p:txBody>
      </p:sp>
      <p:pic>
        <p:nvPicPr>
          <p:cNvPr id="339" name="Рисунок 1"/>
          <p:cNvPicPr/>
          <p:nvPr/>
        </p:nvPicPr>
        <p:blipFill>
          <a:blip r:embed="rId1"/>
          <a:stretch>
            <a:fillRect/>
          </a:stretch>
        </p:blipFill>
        <p:spPr>
          <a:xfrm rot="12672600">
            <a:off x="5954654" y="2465693"/>
            <a:ext cx="1126440" cy="1339920"/>
          </a:xfrm>
          <a:prstGeom prst="rect">
            <a:avLst/>
          </a:prstGeom>
          <a:ln w="0">
            <a:noFill/>
          </a:ln>
        </p:spPr>
      </p:pic>
      <p:pic>
        <p:nvPicPr>
          <p:cNvPr id="340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6761340" y="1648673"/>
            <a:ext cx="1497600" cy="1497600"/>
          </a:xfrm>
          <a:prstGeom prst="rect">
            <a:avLst/>
          </a:prstGeom>
          <a:ln w="0">
            <a:noFill/>
          </a:ln>
        </p:spPr>
      </p:pic>
      <p:pic>
        <p:nvPicPr>
          <p:cNvPr id="341" name="Рисунок 3"/>
          <p:cNvPicPr/>
          <p:nvPr/>
        </p:nvPicPr>
        <p:blipFill>
          <a:blip r:embed="rId3"/>
          <a:stretch>
            <a:fillRect/>
          </a:stretch>
        </p:blipFill>
        <p:spPr>
          <a:xfrm>
            <a:off x="5734878" y="3965713"/>
            <a:ext cx="3223722" cy="2588807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Рисунок 2"/>
          <p:cNvPicPr/>
          <p:nvPr/>
        </p:nvPicPr>
        <p:blipFill>
          <a:blip r:embed="rId1"/>
          <a:stretch>
            <a:fillRect/>
          </a:stretch>
        </p:blipFill>
        <p:spPr>
          <a:xfrm>
            <a:off x="808560" y="4443480"/>
            <a:ext cx="875880" cy="2091600"/>
          </a:xfrm>
          <a:prstGeom prst="rect">
            <a:avLst/>
          </a:prstGeom>
          <a:ln w="0">
            <a:noFill/>
          </a:ln>
        </p:spPr>
      </p:pic>
      <p:pic>
        <p:nvPicPr>
          <p:cNvPr id="343" name="Picture 6" descr="https://3.bp.blogspot.com/-UG9Iabw-1aU/XKcAeOL_W8I/AAAAAAAABzU/s7ngWqE-NyEcp1-vyWMXd6Hpe_DmPD7vgCLcBGAs/s640/2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465480" y="1495800"/>
            <a:ext cx="4898160" cy="344394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0">
            <a:noFill/>
          </a:ln>
        </p:spPr>
      </p:pic>
      <p:pic>
        <p:nvPicPr>
          <p:cNvPr id="344" name="Picture 10" descr="Картинки по запросу &quot;інтерактивне навчання модель&quot;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21519" y="4443480"/>
            <a:ext cx="3639115" cy="19882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0">
            <a:noFill/>
          </a:ln>
        </p:spPr>
      </p:pic>
      <p:sp>
        <p:nvSpPr>
          <p:cNvPr id="345" name="AutoShape 9"/>
          <p:cNvSpPr/>
          <p:nvPr/>
        </p:nvSpPr>
        <p:spPr>
          <a:xfrm>
            <a:off x="4254120" y="3520800"/>
            <a:ext cx="4717080" cy="542160"/>
          </a:xfrm>
          <a:prstGeom prst="roundRect">
            <a:avLst>
              <a:gd name="adj" fmla="val 24207"/>
            </a:avLst>
          </a:prstGeom>
          <a:solidFill>
            <a:srgbClr val="00B0F0"/>
          </a:solidFill>
          <a:ln w="63500">
            <a:solidFill>
              <a:srgbClr val="339933"/>
            </a:solidFill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tIns="45000" rIns="90000" bIns="45000" anchor="t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5"/>
              </a:contourClr>
            </a:sp3d>
          </a:bodyPr>
          <a:lstStyle/>
          <a:p>
            <a:pPr algn="ctr">
              <a:lnSpc>
                <a:spcPct val="90000"/>
              </a:lnSpc>
            </a:pPr>
            <a:r>
              <a:rPr lang="uk-UA" sz="1800" b="1" i="1" strike="noStrike" spc="-1" dirty="0">
                <a:solidFill>
                  <a:srgbClr val="FF0000"/>
                </a:solidFill>
                <a:latin typeface="Bookman Old Style" panose="02050604050505020204"/>
                <a:ea typeface="DejaVu Sans"/>
              </a:rPr>
              <a:t>Модель інтерактивного навчання</a:t>
            </a:r>
            <a:endParaRPr lang="uk-UA" sz="1800" b="0" strike="noStrike" spc="-1" dirty="0">
              <a:latin typeface="Arial" panose="020B0604020202020204"/>
            </a:endParaRPr>
          </a:p>
        </p:txBody>
      </p:sp>
      <p:sp>
        <p:nvSpPr>
          <p:cNvPr id="346" name="AutoShape 9"/>
          <p:cNvSpPr/>
          <p:nvPr/>
        </p:nvSpPr>
        <p:spPr>
          <a:xfrm>
            <a:off x="347400" y="378360"/>
            <a:ext cx="6278040" cy="853560"/>
          </a:xfrm>
          <a:prstGeom prst="roundRect">
            <a:avLst>
              <a:gd name="adj" fmla="val 24207"/>
            </a:avLst>
          </a:prstGeom>
          <a:solidFill>
            <a:srgbClr val="00B0F0"/>
          </a:solidFill>
          <a:ln w="63500">
            <a:solidFill>
              <a:srgbClr val="339933"/>
            </a:solidFill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tIns="45000" rIns="90000" bIns="45000" anchor="t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5"/>
              </a:contourClr>
            </a:sp3d>
          </a:bodyPr>
          <a:lstStyle/>
          <a:p>
            <a:pPr algn="ctr">
              <a:lnSpc>
                <a:spcPct val="90000"/>
              </a:lnSpc>
            </a:pPr>
            <a:r>
              <a:rPr lang="uk-UA" sz="2000" b="1" i="1" strike="noStrike" spc="-1" dirty="0">
                <a:solidFill>
                  <a:srgbClr val="FF0000"/>
                </a:solidFill>
                <a:latin typeface="Bookman Old Style" panose="02050604050505020204"/>
                <a:ea typeface="DejaVu Sans"/>
              </a:rPr>
              <a:t>Результативність засвоєння матеріалу </a:t>
            </a:r>
            <a:endParaRPr lang="uk-UA" sz="2000" b="0" strike="noStrike" spc="-1" dirty="0">
              <a:latin typeface="Arial" panose="020B0604020202020204"/>
            </a:endParaRPr>
          </a:p>
          <a:p>
            <a:pPr algn="ctr">
              <a:lnSpc>
                <a:spcPct val="90000"/>
              </a:lnSpc>
            </a:pPr>
            <a:r>
              <a:rPr lang="uk-UA" sz="2000" b="1" i="1" strike="noStrike" spc="-1" dirty="0">
                <a:solidFill>
                  <a:srgbClr val="FF0000"/>
                </a:solidFill>
                <a:latin typeface="Bookman Old Style" panose="02050604050505020204"/>
                <a:ea typeface="DejaVu Sans"/>
              </a:rPr>
              <a:t>(порівняння методів навчання)</a:t>
            </a:r>
            <a:endParaRPr lang="uk-UA" sz="2000" b="0" strike="noStrike" spc="-1" dirty="0">
              <a:latin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3"/>
          <p:cNvGraphicFramePr/>
          <p:nvPr/>
        </p:nvGraphicFramePr>
        <p:xfrm>
          <a:off x="1082160" y="1000440"/>
          <a:ext cx="5378040" cy="5604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pic>
        <p:nvPicPr>
          <p:cNvPr id="347" name="Picture 100" descr="ÐÐ¾ÑÐ¾Ð¶ÐµÐµ Ð¸Ð·Ð¾Ð±ÑÐ°Ð¶ÐµÐ½Ð¸Ðµ"/>
          <p:cNvPicPr/>
          <p:nvPr/>
        </p:nvPicPr>
        <p:blipFill>
          <a:blip r:embed="rId6"/>
          <a:stretch>
            <a:fillRect/>
          </a:stretch>
        </p:blipFill>
        <p:spPr>
          <a:xfrm>
            <a:off x="6460560" y="5025240"/>
            <a:ext cx="2370600" cy="1580040"/>
          </a:xfrm>
          <a:prstGeom prst="rect">
            <a:avLst/>
          </a:prstGeom>
          <a:ln w="9525">
            <a:noFill/>
          </a:ln>
        </p:spPr>
      </p:pic>
      <p:pic>
        <p:nvPicPr>
          <p:cNvPr id="348" name="Picture 9" descr="Картинки по запросу анімації до презентації знання"/>
          <p:cNvPicPr/>
          <p:nvPr/>
        </p:nvPicPr>
        <p:blipFill>
          <a:blip r:embed="rId7"/>
          <a:stretch>
            <a:fillRect/>
          </a:stretch>
        </p:blipFill>
        <p:spPr>
          <a:xfrm>
            <a:off x="6460560" y="1000440"/>
            <a:ext cx="2070000" cy="1569600"/>
          </a:xfrm>
          <a:prstGeom prst="rect">
            <a:avLst/>
          </a:prstGeom>
          <a:ln w="9525">
            <a:noFill/>
          </a:ln>
        </p:spPr>
      </p:pic>
      <p:pic>
        <p:nvPicPr>
          <p:cNvPr id="349" name="chart"/>
          <p:cNvPicPr/>
          <p:nvPr/>
        </p:nvPicPr>
        <p:blipFill>
          <a:blip r:embed="rId8"/>
          <a:stretch>
            <a:fillRect/>
          </a:stretch>
        </p:blipFill>
        <p:spPr>
          <a:xfrm>
            <a:off x="252360" y="1000440"/>
            <a:ext cx="1702080" cy="1008720"/>
          </a:xfrm>
          <a:prstGeom prst="rect">
            <a:avLst/>
          </a:prstGeom>
          <a:ln w="9525">
            <a:noFill/>
          </a:ln>
        </p:spPr>
      </p:pic>
      <p:sp>
        <p:nvSpPr>
          <p:cNvPr id="350" name="AutoShape 9"/>
          <p:cNvSpPr/>
          <p:nvPr/>
        </p:nvSpPr>
        <p:spPr>
          <a:xfrm>
            <a:off x="163080" y="155520"/>
            <a:ext cx="8817480" cy="602280"/>
          </a:xfrm>
          <a:prstGeom prst="roundRect">
            <a:avLst>
              <a:gd name="adj" fmla="val 24207"/>
            </a:avLst>
          </a:prstGeom>
          <a:solidFill>
            <a:schemeClr val="accent2">
              <a:lumMod val="40000"/>
              <a:lumOff val="60000"/>
            </a:schemeClr>
          </a:solidFill>
          <a:ln w="63500">
            <a:solidFill>
              <a:srgbClr val="90C226">
                <a:shade val="60000"/>
                <a:hueOff val="0"/>
                <a:satOff val="0"/>
                <a:lumOff val="0"/>
                <a:alphaOff val="0"/>
              </a:srgbClr>
            </a:solidFill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tIns="45000" rIns="90000" bIns="45000" numCol="1" spcCol="1440" anchor="t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5"/>
              </a:contourClr>
            </a:sp3d>
          </a:bodyPr>
          <a:lstStyle/>
          <a:p>
            <a:pPr algn="ctr">
              <a:lnSpc>
                <a:spcPct val="90000"/>
              </a:lnSpc>
            </a:pPr>
            <a:r>
              <a:rPr lang="uk-UA" sz="2400" b="1" i="1" strike="noStrike" spc="-1" dirty="0">
                <a:solidFill>
                  <a:srgbClr val="C00000"/>
                </a:solidFill>
                <a:latin typeface="Bookman Old Style" panose="02050604050505020204"/>
                <a:ea typeface="DejaVu Sans"/>
              </a:rPr>
              <a:t>Інформаційно-комп</a:t>
            </a:r>
            <a:r>
              <a:rPr lang="en-US" sz="2400" b="1" i="1" strike="noStrike" spc="-1" dirty="0">
                <a:solidFill>
                  <a:srgbClr val="C00000"/>
                </a:solidFill>
                <a:latin typeface="Bookman Old Style" panose="02050604050505020204"/>
                <a:ea typeface="DejaVu Sans"/>
              </a:rPr>
              <a:t>’</a:t>
            </a:r>
            <a:r>
              <a:rPr lang="uk-UA" sz="2400" b="1" i="1" strike="noStrike" spc="-1" dirty="0" err="1">
                <a:solidFill>
                  <a:srgbClr val="C00000"/>
                </a:solidFill>
                <a:latin typeface="Bookman Old Style" panose="02050604050505020204"/>
                <a:ea typeface="DejaVu Sans"/>
              </a:rPr>
              <a:t>ютерні</a:t>
            </a:r>
            <a:r>
              <a:rPr lang="uk-UA" sz="2400" b="1" i="1" strike="noStrike" spc="-1" dirty="0">
                <a:solidFill>
                  <a:srgbClr val="C00000"/>
                </a:solidFill>
                <a:latin typeface="Bookman Old Style" panose="02050604050505020204"/>
                <a:ea typeface="DejaVu Sans"/>
              </a:rPr>
              <a:t> технології навчання</a:t>
            </a:r>
            <a:endParaRPr lang="uk-UA" sz="2400" b="0" strike="noStrike" spc="-1" dirty="0">
              <a:solidFill>
                <a:srgbClr val="C00000"/>
              </a:solidFill>
              <a:latin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89854" y="457201"/>
            <a:ext cx="5516216" cy="1371600"/>
          </a:xfrm>
          <a:solidFill>
            <a:srgbClr val="00B0F0"/>
          </a:solidFill>
        </p:spPr>
        <p:txBody>
          <a:bodyPr>
            <a:noAutofit/>
          </a:bodyPr>
          <a:lstStyle/>
          <a:p>
            <a:r>
              <a:rPr kumimoji="0" lang="uk-UA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План професійного зростання</a:t>
            </a:r>
            <a:endParaRPr lang="uk-UA" sz="4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36104" y="2663687"/>
            <a:ext cx="7364896" cy="3677477"/>
          </a:xfrm>
          <a:solidFill>
            <a:srgbClr val="FFC000"/>
          </a:solidFill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1.Удосконалювати педагогічну  техніку володіння інноваційними технологіями.</a:t>
            </a:r>
            <a:endParaRPr kumimoji="0" lang="uk-U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2.Працювати з  нормативними документами з предмету.</a:t>
            </a:r>
            <a:endParaRPr kumimoji="0" lang="uk-U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3.Працювати з науково –методичною літературою.</a:t>
            </a:r>
            <a:endParaRPr kumimoji="0" lang="uk-U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4.Розробляти та проводити відкриті </a:t>
            </a:r>
            <a:r>
              <a:rPr kumimoji="0" lang="uk-UA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уроки</a:t>
            </a: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  ( позакласні заходи) з використанням  інтерактивних технологій  навчання.</a:t>
            </a:r>
            <a:endParaRPr kumimoji="0" lang="uk-U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5. Проходити курси підвищення кваліфікації.</a:t>
            </a:r>
            <a:endParaRPr kumimoji="0" lang="uk-U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6.Брати участь у дистанційних  курсах,  </a:t>
            </a:r>
            <a:r>
              <a:rPr kumimoji="0" lang="uk-UA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вебінарах</a:t>
            </a: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,  тренінгах.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73073" y="902128"/>
            <a:ext cx="2121592" cy="1853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8637" y="623887"/>
            <a:ext cx="8086725" cy="5610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Rectangle 6"/>
          <p:cNvSpPr/>
          <p:nvPr/>
        </p:nvSpPr>
        <p:spPr>
          <a:xfrm>
            <a:off x="440640" y="1347480"/>
            <a:ext cx="4037760" cy="5134680"/>
          </a:xfrm>
          <a:prstGeom prst="rect">
            <a:avLst/>
          </a:prstGeom>
          <a:solidFill>
            <a:srgbClr val="00B0F0"/>
          </a:solidFill>
          <a:ln w="28575">
            <a:solidFill>
              <a:srgbClr val="33993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360045" lvl="1" indent="-360045">
              <a:lnSpc>
                <a:spcPct val="10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Wingdings" panose="05000000000000000000" pitchFamily="2" charset="2"/>
              <a:buChar char=""/>
              <a:tabLst>
                <a:tab pos="360045" algn="l"/>
              </a:tabLst>
            </a:pPr>
            <a:r>
              <a:rPr lang="uk-UA" sz="2000" b="1" i="1" strike="noStrike" spc="-1" dirty="0">
                <a:solidFill>
                  <a:srgbClr val="404040"/>
                </a:solidFill>
                <a:latin typeface="Bookman Old Style" panose="02050604050505020204"/>
                <a:ea typeface="DejaVu Sans"/>
              </a:rPr>
              <a:t>Третій зайвий </a:t>
            </a:r>
            <a:endParaRPr lang="uk-UA" sz="2000" b="0" strike="noStrike" spc="-1" dirty="0">
              <a:latin typeface="Arial" panose="020B0604020202020204"/>
            </a:endParaRPr>
          </a:p>
          <a:p>
            <a:pPr marL="342900" indent="-342900">
              <a:lnSpc>
                <a:spcPct val="10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Wingdings" panose="05000000000000000000" pitchFamily="2" charset="2"/>
              <a:buChar char=""/>
              <a:tabLst>
                <a:tab pos="360045" algn="l"/>
              </a:tabLst>
            </a:pPr>
            <a:r>
              <a:rPr lang="uk-UA" sz="2000" b="1" i="1" strike="noStrike" spc="-1" dirty="0">
                <a:solidFill>
                  <a:srgbClr val="404040"/>
                </a:solidFill>
                <a:latin typeface="Bookman Old Style" panose="02050604050505020204"/>
                <a:ea typeface="DejaVu Sans"/>
              </a:rPr>
              <a:t>Впіймай помилку і склади слово </a:t>
            </a:r>
            <a:endParaRPr lang="uk-UA" sz="2000" b="0" strike="noStrike" spc="-1" dirty="0">
              <a:latin typeface="Arial" panose="020B0604020202020204"/>
            </a:endParaRPr>
          </a:p>
          <a:p>
            <a:pPr marL="342900" indent="-342900">
              <a:lnSpc>
                <a:spcPct val="10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Wingdings" panose="05000000000000000000" pitchFamily="2" charset="2"/>
              <a:buChar char=""/>
              <a:tabLst>
                <a:tab pos="360045" algn="l"/>
              </a:tabLst>
            </a:pPr>
            <a:r>
              <a:rPr lang="uk-UA" sz="2000" b="1" i="1" strike="noStrike" spc="-1" dirty="0">
                <a:solidFill>
                  <a:srgbClr val="404040"/>
                </a:solidFill>
                <a:latin typeface="Bookman Old Style" panose="02050604050505020204"/>
                <a:ea typeface="DejaVu Sans"/>
              </a:rPr>
              <a:t>Впізнай мене</a:t>
            </a:r>
            <a:r>
              <a:rPr lang="en-US" sz="2000" b="1" i="1" strike="noStrike" spc="-1" dirty="0">
                <a:solidFill>
                  <a:srgbClr val="404040"/>
                </a:solidFill>
                <a:latin typeface="Bookman Old Style" panose="02050604050505020204"/>
                <a:ea typeface="DejaVu Sans"/>
              </a:rPr>
              <a:t> </a:t>
            </a:r>
            <a:endParaRPr lang="uk-UA" sz="2000" b="0" strike="noStrike" spc="-1" dirty="0">
              <a:latin typeface="Arial" panose="020B0604020202020204"/>
            </a:endParaRPr>
          </a:p>
          <a:p>
            <a:pPr marL="342900" indent="-342900">
              <a:lnSpc>
                <a:spcPct val="10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Wingdings" panose="05000000000000000000" pitchFamily="2" charset="2"/>
              <a:buChar char=""/>
              <a:tabLst>
                <a:tab pos="360045" algn="l"/>
              </a:tabLst>
            </a:pPr>
            <a:r>
              <a:rPr lang="uk-UA" sz="2000" b="1" i="1" strike="noStrike" spc="-1" dirty="0">
                <a:solidFill>
                  <a:srgbClr val="404040"/>
                </a:solidFill>
                <a:latin typeface="Bookman Old Style" panose="02050604050505020204"/>
                <a:ea typeface="DejaVu Sans"/>
              </a:rPr>
              <a:t>Дешифрування</a:t>
            </a:r>
            <a:endParaRPr lang="uk-UA" sz="2000" b="0" strike="noStrike" spc="-1" dirty="0">
              <a:latin typeface="Arial" panose="020B0604020202020204"/>
            </a:endParaRPr>
          </a:p>
          <a:p>
            <a:pPr marL="342900" indent="-342900">
              <a:lnSpc>
                <a:spcPct val="10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Wingdings" panose="05000000000000000000" pitchFamily="2" charset="2"/>
              <a:buChar char=""/>
              <a:tabLst>
                <a:tab pos="360045" algn="l"/>
              </a:tabLst>
            </a:pPr>
            <a:r>
              <a:rPr lang="uk-UA" sz="2000" b="1" i="1" strike="noStrike" spc="-1" dirty="0">
                <a:solidFill>
                  <a:srgbClr val="404040"/>
                </a:solidFill>
                <a:latin typeface="Bookman Old Style" panose="02050604050505020204"/>
                <a:ea typeface="DejaVu Sans"/>
              </a:rPr>
              <a:t>Розшифруй слово</a:t>
            </a:r>
            <a:endParaRPr lang="uk-UA" sz="2000" b="0" strike="noStrike" spc="-1" dirty="0">
              <a:latin typeface="Arial" panose="020B0604020202020204"/>
            </a:endParaRPr>
          </a:p>
          <a:p>
            <a:pPr marL="342900" indent="-342900">
              <a:lnSpc>
                <a:spcPct val="10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Wingdings" panose="05000000000000000000" pitchFamily="2" charset="2"/>
              <a:buChar char=""/>
              <a:tabLst>
                <a:tab pos="360045" algn="l"/>
              </a:tabLst>
            </a:pPr>
            <a:r>
              <a:rPr lang="uk-UA" sz="2000" b="1" i="1" strike="noStrike" spc="-1" dirty="0">
                <a:solidFill>
                  <a:srgbClr val="404040"/>
                </a:solidFill>
                <a:latin typeface="Bookman Old Style" panose="02050604050505020204"/>
                <a:ea typeface="DejaVu Sans"/>
              </a:rPr>
              <a:t>Дидактичні картки</a:t>
            </a:r>
            <a:endParaRPr lang="uk-UA" sz="2000" b="0" strike="noStrike" spc="-1" dirty="0">
              <a:latin typeface="Arial" panose="020B0604020202020204"/>
            </a:endParaRPr>
          </a:p>
          <a:p>
            <a:pPr marL="342900" indent="-342900">
              <a:lnSpc>
                <a:spcPct val="10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Wingdings" panose="05000000000000000000" pitchFamily="2" charset="2"/>
              <a:buChar char=""/>
              <a:tabLst>
                <a:tab pos="360045" algn="l"/>
              </a:tabLst>
            </a:pPr>
            <a:r>
              <a:rPr lang="uk-UA" sz="2000" b="1" i="1" strike="noStrike" spc="-1" dirty="0">
                <a:solidFill>
                  <a:srgbClr val="404040"/>
                </a:solidFill>
                <a:latin typeface="Bookman Old Style" panose="02050604050505020204"/>
                <a:ea typeface="DejaVu Sans"/>
              </a:rPr>
              <a:t>Знайди пару  </a:t>
            </a:r>
            <a:endParaRPr lang="uk-UA" sz="2000" b="0" strike="noStrike" spc="-1" dirty="0">
              <a:latin typeface="Arial" panose="020B0604020202020204"/>
            </a:endParaRPr>
          </a:p>
          <a:p>
            <a:pPr marL="342900" indent="-342900">
              <a:lnSpc>
                <a:spcPct val="10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Wingdings" panose="05000000000000000000" pitchFamily="2" charset="2"/>
              <a:buChar char=""/>
              <a:tabLst>
                <a:tab pos="360045" algn="l"/>
              </a:tabLst>
            </a:pPr>
            <a:r>
              <a:rPr lang="uk-UA" sz="2000" b="1" i="1" strike="noStrike" spc="-1" dirty="0">
                <a:solidFill>
                  <a:srgbClr val="404040"/>
                </a:solidFill>
                <a:latin typeface="Bookman Old Style" panose="02050604050505020204"/>
                <a:ea typeface="DejaVu Sans"/>
              </a:rPr>
              <a:t>«Так чи ні?»</a:t>
            </a:r>
            <a:endParaRPr lang="uk-UA" sz="2000" b="0" strike="noStrike" spc="-1" dirty="0">
              <a:latin typeface="Arial" panose="020B0604020202020204"/>
            </a:endParaRPr>
          </a:p>
          <a:p>
            <a:pPr>
              <a:lnSpc>
                <a:spcPct val="100000"/>
              </a:lnSpc>
              <a:spcBef>
                <a:spcPts val="1000"/>
              </a:spcBef>
              <a:tabLst>
                <a:tab pos="360045" algn="l"/>
              </a:tabLst>
            </a:pPr>
            <a:endParaRPr lang="uk-UA" sz="2000" b="0" strike="noStrike" spc="-1" dirty="0">
              <a:latin typeface="Arial" panose="020B0604020202020204"/>
            </a:endParaRPr>
          </a:p>
          <a:p>
            <a:pPr>
              <a:lnSpc>
                <a:spcPct val="100000"/>
              </a:lnSpc>
              <a:spcBef>
                <a:spcPts val="1000"/>
              </a:spcBef>
              <a:tabLst>
                <a:tab pos="360045" algn="l"/>
              </a:tabLst>
            </a:pPr>
            <a:endParaRPr lang="uk-UA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Bef>
                <a:spcPts val="1000"/>
              </a:spcBef>
              <a:tabLst>
                <a:tab pos="360045" algn="l"/>
              </a:tabLst>
            </a:pPr>
            <a:endParaRPr lang="uk-UA" sz="2000" b="0" strike="noStrike" spc="-1" dirty="0">
              <a:latin typeface="Arial" panose="020B0604020202020204"/>
            </a:endParaRPr>
          </a:p>
        </p:txBody>
      </p:sp>
      <p:pic>
        <p:nvPicPr>
          <p:cNvPr id="413" name="Рисунок 11"/>
          <p:cNvPicPr/>
          <p:nvPr/>
        </p:nvPicPr>
        <p:blipFill>
          <a:blip r:embed="rId1"/>
          <a:stretch>
            <a:fillRect/>
          </a:stretch>
        </p:blipFill>
        <p:spPr>
          <a:xfrm>
            <a:off x="2931840" y="5003640"/>
            <a:ext cx="1295640" cy="1341720"/>
          </a:xfrm>
          <a:prstGeom prst="rect">
            <a:avLst/>
          </a:prstGeom>
          <a:ln w="0">
            <a:noFill/>
          </a:ln>
        </p:spPr>
      </p:pic>
      <p:pic>
        <p:nvPicPr>
          <p:cNvPr id="414" name="Рисунок 12"/>
          <p:cNvPicPr/>
          <p:nvPr/>
        </p:nvPicPr>
        <p:blipFill>
          <a:blip r:embed="rId2"/>
          <a:stretch>
            <a:fillRect/>
          </a:stretch>
        </p:blipFill>
        <p:spPr>
          <a:xfrm>
            <a:off x="5180400" y="5143680"/>
            <a:ext cx="1816200" cy="1061640"/>
          </a:xfrm>
          <a:prstGeom prst="rect">
            <a:avLst/>
          </a:prstGeom>
          <a:ln w="0">
            <a:solidFill>
              <a:srgbClr val="339933"/>
            </a:solidFill>
          </a:ln>
        </p:spPr>
      </p:pic>
      <p:sp>
        <p:nvSpPr>
          <p:cNvPr id="415" name="AutoShape 9"/>
          <p:cNvSpPr/>
          <p:nvPr/>
        </p:nvSpPr>
        <p:spPr>
          <a:xfrm>
            <a:off x="163080" y="314640"/>
            <a:ext cx="6833520" cy="532800"/>
          </a:xfrm>
          <a:prstGeom prst="roundRect">
            <a:avLst>
              <a:gd name="adj" fmla="val 24207"/>
            </a:avLst>
          </a:prstGeom>
          <a:solidFill>
            <a:schemeClr val="accent3">
              <a:lumMod val="60000"/>
              <a:lumOff val="40000"/>
            </a:schemeClr>
          </a:solidFill>
          <a:ln w="63500">
            <a:solidFill>
              <a:srgbClr val="339933"/>
            </a:solidFill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tIns="45000" rIns="90000" bIns="45000" anchor="t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5"/>
              </a:contourClr>
            </a:sp3d>
          </a:bodyPr>
          <a:lstStyle/>
          <a:p>
            <a:pPr algn="ctr">
              <a:lnSpc>
                <a:spcPct val="90000"/>
              </a:lnSpc>
            </a:pPr>
            <a:r>
              <a:rPr lang="uk-UA" sz="2400" b="1" i="1" strike="noStrike" spc="-1" dirty="0">
                <a:solidFill>
                  <a:srgbClr val="FF0000"/>
                </a:solidFill>
                <a:latin typeface="Bookman Old Style" panose="02050604050505020204"/>
                <a:ea typeface="DejaVu Sans"/>
              </a:rPr>
              <a:t>Ігрові технології навчання</a:t>
            </a:r>
            <a:endParaRPr lang="uk-UA" sz="2400" b="0" strike="noStrike" spc="-1" dirty="0">
              <a:latin typeface="Arial" panose="020B0604020202020204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080" y="1005205"/>
            <a:ext cx="5074920" cy="5579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Прямоугольник 11"/>
          <p:cNvSpPr/>
          <p:nvPr/>
        </p:nvSpPr>
        <p:spPr>
          <a:xfrm>
            <a:off x="97155" y="377825"/>
            <a:ext cx="8940800" cy="6426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uk-UA" sz="3600" b="1" strike="noStrike" spc="-1" dirty="0">
                <a:solidFill>
                  <a:srgbClr val="FF0000"/>
                </a:solidFill>
                <a:latin typeface="Bookman Old Style" panose="02050604050505020204"/>
                <a:ea typeface="DejaVu Sans"/>
              </a:rPr>
              <a:t>    </a:t>
            </a:r>
            <a:endParaRPr lang="uk-UA" sz="3600" b="0" strike="noStrike" spc="-1" dirty="0">
              <a:latin typeface="Arial" panose="020B0604020202020204"/>
            </a:endParaRP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558165" y="637540"/>
            <a:ext cx="82137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uk-UA" altLang="ru-RU" sz="3600" b="1">
                <a:solidFill>
                  <a:srgbClr val="FF0000"/>
                </a:solidFill>
                <a:latin typeface="Broadway" panose="04040905080B02020502" charset="0"/>
                <a:cs typeface="Broadway" panose="04040905080B02020502" charset="0"/>
              </a:rPr>
              <a:t>УРОКИ ФІЗИКИ І ХІМІЇ В ПОБУТІ</a:t>
            </a:r>
            <a:endParaRPr lang="uk-UA" altLang="ru-RU" sz="3600" b="1">
              <a:solidFill>
                <a:srgbClr val="FF0000"/>
              </a:solidFill>
              <a:latin typeface="Broadway" panose="04040905080B02020502" charset="0"/>
              <a:cs typeface="Broadway" panose="04040905080B02020502" charset="0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93790" y="1159510"/>
            <a:ext cx="2772410" cy="3178810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840" y="3888740"/>
            <a:ext cx="2901950" cy="2862580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82700"/>
            <a:ext cx="3395345" cy="3255010"/>
          </a:xfrm>
          <a:prstGeom prst="rect">
            <a:avLst/>
          </a:prstGeom>
        </p:spPr>
      </p:pic>
      <p:pic>
        <p:nvPicPr>
          <p:cNvPr id="11" name="Изображение 10"/>
          <p:cNvPicPr/>
          <p:nvPr/>
        </p:nvPicPr>
        <p:blipFill>
          <a:blip r:embed="rId4"/>
          <a:stretch>
            <a:fillRect/>
          </a:stretch>
        </p:blipFill>
        <p:spPr>
          <a:xfrm>
            <a:off x="3416935" y="1282700"/>
            <a:ext cx="2776855" cy="2584450"/>
          </a:xfrm>
          <a:prstGeom prst="rect">
            <a:avLst/>
          </a:prstGeom>
        </p:spPr>
      </p:pic>
      <p:pic>
        <p:nvPicPr>
          <p:cNvPr id="12" name="Изображение 11"/>
          <p:cNvPicPr/>
          <p:nvPr/>
        </p:nvPicPr>
        <p:blipFill>
          <a:blip r:embed="rId4"/>
          <a:stretch>
            <a:fillRect/>
          </a:stretch>
        </p:blipFill>
        <p:spPr>
          <a:xfrm>
            <a:off x="3832860" y="2735580"/>
            <a:ext cx="1478280" cy="1386840"/>
          </a:xfrm>
          <a:prstGeom prst="rect">
            <a:avLst/>
          </a:prstGeom>
        </p:spPr>
      </p:pic>
      <p:pic>
        <p:nvPicPr>
          <p:cNvPr id="13" name="Изображение 12"/>
          <p:cNvPicPr/>
          <p:nvPr/>
        </p:nvPicPr>
        <p:blipFill>
          <a:blip r:embed="rId4"/>
          <a:stretch>
            <a:fillRect/>
          </a:stretch>
        </p:blipFill>
        <p:spPr>
          <a:xfrm>
            <a:off x="6286500" y="4338320"/>
            <a:ext cx="2752090" cy="2376170"/>
          </a:xfrm>
          <a:prstGeom prst="rect">
            <a:avLst/>
          </a:prstGeom>
        </p:spPr>
      </p:pic>
      <p:pic>
        <p:nvPicPr>
          <p:cNvPr id="14" name="Изображение 13"/>
          <p:cNvPicPr/>
          <p:nvPr/>
        </p:nvPicPr>
        <p:blipFill>
          <a:blip r:embed="rId4"/>
          <a:stretch>
            <a:fillRect/>
          </a:stretch>
        </p:blipFill>
        <p:spPr>
          <a:xfrm>
            <a:off x="9525" y="4537710"/>
            <a:ext cx="3282315" cy="21767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ая прямоугольная выноска 10"/>
          <p:cNvSpPr>
            <a:spLocks noGrp="1"/>
          </p:cNvSpPr>
          <p:nvPr>
            <p:ph type="title"/>
          </p:nvPr>
        </p:nvSpPr>
        <p:spPr>
          <a:prstGeom prst="wedgeRoundRectCallout">
            <a:avLst>
              <a:gd name="adj1" fmla="val -884"/>
              <a:gd name="adj2" fmla="val 10901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34925" cap="rnd">
            <a:solidFill>
              <a:srgbClr val="54A021"/>
            </a:solidFill>
            <a:round/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>
            <a:normAutofit fontScale="90000"/>
          </a:bodyPr>
          <a:lstStyle/>
          <a:p>
            <a:r>
              <a:rPr lang="uk-UA" sz="4800" b="1" dirty="0" err="1">
                <a:solidFill>
                  <a:srgbClr val="C00000"/>
                </a:solidFill>
              </a:rPr>
              <a:t>Уроки</a:t>
            </a:r>
            <a:r>
              <a:rPr lang="uk-UA" sz="4800" b="1" dirty="0">
                <a:solidFill>
                  <a:srgbClr val="C00000"/>
                </a:solidFill>
              </a:rPr>
              <a:t> </a:t>
            </a:r>
            <a:r>
              <a:rPr lang="ru-RU" altLang="uk-UA" sz="4800" b="1" dirty="0">
                <a:solidFill>
                  <a:srgbClr val="C00000"/>
                </a:solidFill>
              </a:rPr>
              <a:t>природознавства</a:t>
            </a:r>
            <a:endParaRPr lang="ru-RU" altLang="uk-UA" sz="4800" b="1" dirty="0">
              <a:solidFill>
                <a:srgbClr val="C00000"/>
              </a:solidFill>
            </a:endParaRPr>
          </a:p>
        </p:txBody>
      </p:sp>
      <p:pic>
        <p:nvPicPr>
          <p:cNvPr id="4" name="Замещающее содержимое 3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2495550" y="4072890"/>
            <a:ext cx="3886200" cy="2685415"/>
          </a:xfrm>
          <a:prstGeom prst="rect">
            <a:avLst/>
          </a:prstGeom>
        </p:spPr>
      </p:pic>
      <p:pic>
        <p:nvPicPr>
          <p:cNvPr id="6" name="Замещающее содержимое 5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94655" y="1691005"/>
            <a:ext cx="3411855" cy="3168015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90" y="1532255"/>
            <a:ext cx="3465195" cy="413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alt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ГОДИНА</a:t>
            </a:r>
            <a:r>
              <a:rPr lang="en-US" altLang="ru-RU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ЦІКАВИХ</a:t>
            </a:r>
            <a:r>
              <a:rPr lang="en-US" altLang="ru-RU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ДОСЛІДІВ</a:t>
            </a:r>
            <a:r>
              <a:rPr lang="en-US" altLang="ru-RU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n-US" alt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ФІЗИКА</a:t>
            </a:r>
            <a:r>
              <a:rPr lang="en-US" altLang="ru-RU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НАВКОЛО</a:t>
            </a:r>
            <a:r>
              <a:rPr lang="en-US" altLang="ru-RU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НАС</a:t>
            </a:r>
            <a:r>
              <a:rPr lang="en-US" alt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en-US" alt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79923" y="3762074"/>
            <a:ext cx="2350655" cy="236114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Замещающее содержимое 7"/>
          <p:cNvPicPr>
            <a:picLocks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3359150"/>
            <a:ext cx="2827655" cy="3362325"/>
          </a:xfrm>
          <a:prstGeom prst="rect">
            <a:avLst/>
          </a:prstGeom>
        </p:spPr>
      </p:pic>
      <p:pic>
        <p:nvPicPr>
          <p:cNvPr id="9" name="Замещающее содержимое 8"/>
          <p:cNvPicPr>
            <a:picLocks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681980" y="1765935"/>
            <a:ext cx="3263265" cy="4282440"/>
          </a:xfrm>
          <a:prstGeom prst="rect">
            <a:avLst/>
          </a:prstGeom>
        </p:spPr>
      </p:pic>
      <p:sp>
        <p:nvSpPr>
          <p:cNvPr id="10" name="Текстовое поле 9"/>
          <p:cNvSpPr txBox="1"/>
          <p:nvPr/>
        </p:nvSpPr>
        <p:spPr>
          <a:xfrm>
            <a:off x="281305" y="1766570"/>
            <a:ext cx="5401310" cy="1662430"/>
          </a:xfrm>
          <a:prstGeom prst="rect">
            <a:avLst/>
          </a:prstGeom>
        </p:spPr>
        <p:txBody>
          <a:bodyPr>
            <a:noAutofit/>
          </a:bodyPr>
          <a:p>
            <a:pPr algn="just" defTabSz="266700">
              <a:lnSpc>
                <a:spcPct val="150000"/>
              </a:lnSpc>
            </a:pPr>
            <a:r>
              <a:rPr sz="1600" b="1" u="sng">
                <a:latin typeface="Times New Roman" panose="02020603050405020304"/>
                <a:ea typeface="Calibri" panose="020F0502020204030204"/>
              </a:rPr>
              <a:t>Мета  заходу</a:t>
            </a:r>
            <a:r>
              <a:rPr sz="1600" b="1">
                <a:latin typeface="Times New Roman" panose="02020603050405020304"/>
                <a:ea typeface="Calibri" panose="020F0502020204030204"/>
              </a:rPr>
              <a:t>: познайомити вихованців з предметом фізики, деякими фізичними явищами; показати значення фізичних знань в житті людини; створити умови для розвитку пізнавального інтересу до фізики; </a:t>
            </a:r>
            <a:endParaRPr sz="1600" b="1">
              <a:latin typeface="Times New Roman" panose="02020603050405020304"/>
              <a:ea typeface="Calibri" panose="020F0502020204030204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4445" b="1" dirty="0">
                <a:solidFill>
                  <a:srgbClr val="C00000"/>
                </a:solidFill>
                <a:latin typeface="Broadway" panose="04040905080B02020502" charset="0"/>
                <a:cs typeface="Broadway" panose="04040905080B02020502" charset="0"/>
              </a:rPr>
              <a:t>година сп</a:t>
            </a:r>
            <a:r>
              <a:rPr lang="uk-UA" sz="4445" b="1" dirty="0">
                <a:solidFill>
                  <a:srgbClr val="C00000"/>
                </a:solidFill>
                <a:latin typeface="Broadway" panose="04040905080B02020502" charset="0"/>
                <a:cs typeface="Broadway" panose="04040905080B02020502" charset="0"/>
              </a:rPr>
              <a:t>ілкування </a:t>
            </a:r>
            <a:br>
              <a:rPr lang="uk-UA" sz="4445" b="1" dirty="0">
                <a:solidFill>
                  <a:srgbClr val="C00000"/>
                </a:solidFill>
                <a:latin typeface="Broadway" panose="04040905080B02020502" charset="0"/>
                <a:cs typeface="Broadway" panose="04040905080B02020502" charset="0"/>
              </a:rPr>
            </a:br>
            <a:r>
              <a:rPr lang="uk-UA" sz="4445" b="1" dirty="0">
                <a:solidFill>
                  <a:srgbClr val="C00000"/>
                </a:solidFill>
                <a:latin typeface="Broadway" panose="04040905080B02020502" charset="0"/>
                <a:cs typeface="Broadway" panose="04040905080B02020502" charset="0"/>
              </a:rPr>
              <a:t>“Перемагає той,хто пам'ятає”</a:t>
            </a:r>
            <a:endParaRPr lang="uk-UA" sz="4445" b="1" dirty="0">
              <a:solidFill>
                <a:srgbClr val="C00000"/>
              </a:solidFill>
              <a:latin typeface="Broadway" panose="04040905080B02020502" charset="0"/>
              <a:cs typeface="Broadway" panose="04040905080B02020502" charset="0"/>
            </a:endParaRPr>
          </a:p>
        </p:txBody>
      </p:sp>
      <p:pic>
        <p:nvPicPr>
          <p:cNvPr id="3" name="Замещающее содержимое 2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0" y="1622425"/>
            <a:ext cx="4450715" cy="3371215"/>
          </a:xfrm>
          <a:prstGeom prst="rect">
            <a:avLst/>
          </a:prstGeom>
        </p:spPr>
      </p:pic>
      <p:pic>
        <p:nvPicPr>
          <p:cNvPr id="10" name="Замещающее содержимое 9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61355" y="1532255"/>
            <a:ext cx="3266440" cy="4351655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2410" y="4281170"/>
            <a:ext cx="3599180" cy="25768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9" name="Рисунок 2"/>
          <p:cNvPicPr/>
          <p:nvPr/>
        </p:nvPicPr>
        <p:blipFill>
          <a:blip r:embed="rId1"/>
          <a:srcRect l="39590" r="21215"/>
          <a:stretch>
            <a:fillRect/>
          </a:stretch>
        </p:blipFill>
        <p:spPr>
          <a:xfrm>
            <a:off x="6799680" y="171360"/>
            <a:ext cx="1868760" cy="2048760"/>
          </a:xfrm>
          <a:prstGeom prst="rect">
            <a:avLst/>
          </a:prstGeom>
          <a:ln w="0">
            <a:noFill/>
          </a:ln>
        </p:spPr>
      </p:pic>
      <p:sp>
        <p:nvSpPr>
          <p:cNvPr id="2" name="Текстовое поле 1"/>
          <p:cNvSpPr txBox="1"/>
          <p:nvPr/>
        </p:nvSpPr>
        <p:spPr>
          <a:xfrm>
            <a:off x="346075" y="770255"/>
            <a:ext cx="6454140" cy="57423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indent="0" algn="l">
              <a:lnSpc>
                <a:spcPts val="2850"/>
              </a:lnSpc>
              <a:buNone/>
            </a:pPr>
            <a:r>
              <a:rPr lang="uk-UA" altLang="en-US" sz="2800" dirty="0">
                <a:solidFill>
                  <a:schemeClr val="tx1"/>
                </a:solidFill>
                <a:latin typeface="Georgia Pro Semibold" panose="02040702050405020303" charset="0"/>
                <a:ea typeface="Noto Sans TC" panose="020B0200000000000000" pitchFamily="34" charset="-122"/>
                <a:cs typeface="Georgia Pro Semibold" panose="02040702050405020303" charset="0"/>
                <a:sym typeface="+mn-ea"/>
              </a:rPr>
              <a:t>П</a:t>
            </a:r>
            <a:r>
              <a:rPr lang="en-US" sz="2800" dirty="0">
                <a:solidFill>
                  <a:schemeClr val="tx1"/>
                </a:solidFill>
                <a:latin typeface="Georgia Pro Semibold" panose="02040702050405020303" charset="0"/>
                <a:ea typeface="Noto Sans TC" panose="020B0200000000000000" pitchFamily="34" charset="-122"/>
                <a:cs typeface="Georgia Pro Semibold" panose="02040702050405020303" charset="0"/>
                <a:sym typeface="+mn-ea"/>
              </a:rPr>
              <a:t>ідсумовуючи свою педагогічну діяльність, можу з впевненістю сказати, що я прагну до постійного професійного розвитку та вдосконалення.</a:t>
            </a:r>
            <a:endParaRPr lang="en-US" sz="2800" dirty="0">
              <a:solidFill>
                <a:schemeClr val="tx1"/>
              </a:solidFill>
              <a:latin typeface="Georgia Pro Semibold" panose="02040702050405020303" charset="0"/>
              <a:ea typeface="Noto Sans TC" panose="020B0200000000000000" pitchFamily="34" charset="-122"/>
              <a:cs typeface="Georgia Pro Semibold" panose="02040702050405020303" charset="0"/>
              <a:sym typeface="+mn-ea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en-US" sz="2800" dirty="0">
                <a:solidFill>
                  <a:schemeClr val="tx1"/>
                </a:solidFill>
                <a:latin typeface="Georgia Pro Semibold" panose="02040702050405020303" charset="0"/>
                <a:ea typeface="Noto Sans TC" panose="020B0200000000000000" pitchFamily="34" charset="-122"/>
                <a:cs typeface="Georgia Pro Semibold" panose="02040702050405020303" charset="0"/>
                <a:sym typeface="+mn-ea"/>
              </a:rPr>
              <a:t>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Georgia Pro Semibold" panose="02040702050405020303" charset="0"/>
                <a:ea typeface="Noto Sans TC" panose="020B0200000000000000" pitchFamily="34" charset="-122"/>
                <a:cs typeface="Georgia Pro Semibold" panose="02040702050405020303" charset="0"/>
                <a:sym typeface="+mn-ea"/>
              </a:rPr>
              <a:t>Мої плани на майбутнє включають впровадження нових проектів, підвищення кваліфікації та активну участь у житті школи. Я завжди відкрит</a:t>
            </a:r>
            <a:r>
              <a:rPr lang="uk-UA" altLang="en-US" sz="2800" dirty="0">
                <a:solidFill>
                  <a:schemeClr val="accent1">
                    <a:lumMod val="75000"/>
                  </a:schemeClr>
                </a:solidFill>
                <a:latin typeface="Georgia Pro Semibold" panose="02040702050405020303" charset="0"/>
                <a:ea typeface="Noto Sans TC" panose="020B0200000000000000" pitchFamily="34" charset="-122"/>
                <a:cs typeface="Georgia Pro Semibold" panose="02040702050405020303" charset="0"/>
                <a:sym typeface="+mn-ea"/>
              </a:rPr>
              <a:t>а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Georgia Pro Semibold" panose="02040702050405020303" charset="0"/>
                <a:ea typeface="Noto Sans TC" panose="020B0200000000000000" pitchFamily="34" charset="-122"/>
                <a:cs typeface="Georgia Pro Semibold" panose="02040702050405020303" charset="0"/>
                <a:sym typeface="+mn-ea"/>
              </a:rPr>
              <a:t> до нових ідей та готов</a:t>
            </a:r>
            <a:r>
              <a:rPr lang="uk-UA" altLang="en-US" sz="2800" dirty="0">
                <a:solidFill>
                  <a:schemeClr val="accent1">
                    <a:lumMod val="75000"/>
                  </a:schemeClr>
                </a:solidFill>
                <a:latin typeface="Georgia Pro Semibold" panose="02040702050405020303" charset="0"/>
                <a:ea typeface="Noto Sans TC" panose="020B0200000000000000" pitchFamily="34" charset="-122"/>
                <a:cs typeface="Georgia Pro Semibold" panose="02040702050405020303" charset="0"/>
                <a:sym typeface="+mn-ea"/>
              </a:rPr>
              <a:t>а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Georgia Pro Semibold" panose="02040702050405020303" charset="0"/>
                <a:ea typeface="Noto Sans TC" panose="020B0200000000000000" pitchFamily="34" charset="-122"/>
                <a:cs typeface="Georgia Pro Semibold" panose="02040702050405020303" charset="0"/>
                <a:sym typeface="+mn-ea"/>
              </a:rPr>
              <a:t> до співпраці з колегами.</a:t>
            </a:r>
            <a:endParaRPr lang="en-US" sz="2800" dirty="0">
              <a:solidFill>
                <a:schemeClr val="tx1"/>
              </a:solidFill>
              <a:latin typeface="Georgia Pro Semibold" panose="02040702050405020303" charset="0"/>
              <a:ea typeface="Noto Sans TC" panose="020B0200000000000000" pitchFamily="34" charset="-122"/>
              <a:cs typeface="Georgia Pro Semibold" panose="02040702050405020303" charset="0"/>
              <a:sym typeface="+mn-ea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en-US" sz="2800" dirty="0">
                <a:solidFill>
                  <a:schemeClr val="tx1"/>
                </a:solidFill>
                <a:latin typeface="Georgia Pro Semibold" panose="02040702050405020303" charset="0"/>
                <a:ea typeface="Noto Sans TC" panose="020B0200000000000000" pitchFamily="34" charset="-122"/>
                <a:cs typeface="Georgia Pro Semibold" panose="02040702050405020303" charset="0"/>
                <a:sym typeface="+mn-ea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Georgia Pro Semibold" panose="02040702050405020303" charset="0"/>
                <a:ea typeface="Noto Sans TC" panose="020B0200000000000000" pitchFamily="34" charset="-122"/>
                <a:cs typeface="Georgia Pro Semibold" panose="02040702050405020303" charset="0"/>
                <a:sym typeface="+mn-ea"/>
              </a:rPr>
              <a:t>Моя мета - забезпечення якісної освіти для учнів та формування їх успішної особистості.</a:t>
            </a:r>
            <a:endParaRPr lang="en-US" sz="2800" dirty="0">
              <a:solidFill>
                <a:srgbClr val="FF0000"/>
              </a:solidFill>
              <a:latin typeface="Georgia Pro Semibold" panose="02040702050405020303" charset="0"/>
              <a:ea typeface="Noto Sans TC" panose="020B0200000000000000" pitchFamily="34" charset="-122"/>
              <a:cs typeface="Georgia Pro Semibold" panose="02040702050405020303" charset="0"/>
              <a:sym typeface="+mn-ea"/>
            </a:endParaRPr>
          </a:p>
          <a:p>
            <a:pPr marL="0" indent="0" algn="l">
              <a:lnSpc>
                <a:spcPts val="2850"/>
              </a:lnSpc>
              <a:buNone/>
            </a:pPr>
            <a:endParaRPr lang="en-US" altLang="en-US" sz="2800" dirty="0">
              <a:solidFill>
                <a:srgbClr val="FF0000"/>
              </a:solidFill>
              <a:latin typeface="Georgia Pro Semibold" panose="02040702050405020303" charset="0"/>
              <a:ea typeface="Noto Sans TC" panose="020B0200000000000000" pitchFamily="34" charset="-122"/>
              <a:cs typeface="Georgia Pro Semibold" panose="02040702050405020303" charset="0"/>
              <a:sym typeface="+mn-ea"/>
            </a:endParaRPr>
          </a:p>
          <a:p>
            <a:pPr marL="0" indent="0" algn="l">
              <a:lnSpc>
                <a:spcPts val="2850"/>
              </a:lnSpc>
              <a:buNone/>
            </a:pPr>
            <a:endParaRPr lang="en-US" altLang="en-US" sz="2800" dirty="0">
              <a:solidFill>
                <a:srgbClr val="FF0000"/>
              </a:solidFill>
              <a:latin typeface="Georgia Pro Semibold" panose="02040702050405020303" charset="0"/>
              <a:ea typeface="Noto Sans TC" panose="020B0200000000000000" pitchFamily="34" charset="-122"/>
              <a:cs typeface="Georgia Pro Semibold" panose="02040702050405020303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Rectangle 3"/>
          <p:cNvSpPr/>
          <p:nvPr/>
        </p:nvSpPr>
        <p:spPr>
          <a:xfrm>
            <a:off x="1776945" y="1868239"/>
            <a:ext cx="6908040" cy="14481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 fontScale="92500" lnSpcReduction="10000"/>
          </a:bodyPr>
          <a:lstStyle/>
          <a:p>
            <a:pPr marL="342900" indent="-342900" algn="ctr">
              <a:lnSpc>
                <a:spcPct val="100000"/>
              </a:lnSpc>
              <a:spcBef>
                <a:spcPts val="1000"/>
              </a:spcBef>
              <a:tabLst>
                <a:tab pos="0" algn="l"/>
              </a:tabLst>
            </a:pPr>
            <a:r>
              <a:rPr lang="uk-UA" sz="1800" b="1" strike="noStrike" spc="-1" dirty="0" smtClean="0">
                <a:solidFill>
                  <a:srgbClr val="002060"/>
                </a:solidFill>
                <a:latin typeface="Bookman Old Style" panose="02050604050505020204"/>
                <a:ea typeface="DejaVu Sans"/>
              </a:rPr>
              <a:t>          </a:t>
            </a:r>
            <a:r>
              <a:rPr lang="uk-UA" sz="3600" b="1" strike="noStrike" spc="-1" dirty="0" smtClean="0">
                <a:solidFill>
                  <a:srgbClr val="002060"/>
                </a:solidFill>
                <a:latin typeface="Bookman Old Style" panose="02050604050505020204"/>
                <a:ea typeface="DejaVu Sans"/>
              </a:rPr>
              <a:t>Бажаю добра, здоров’я, успіхів у благородній справі на ниві освіти!</a:t>
            </a:r>
            <a:endParaRPr lang="uk-UA" sz="3600" b="0" strike="noStrike" spc="-1" dirty="0">
              <a:solidFill>
                <a:srgbClr val="002060"/>
              </a:solidFill>
              <a:latin typeface="Arial" panose="020B0604020202020204"/>
            </a:endParaRPr>
          </a:p>
        </p:txBody>
      </p:sp>
      <p:pic>
        <p:nvPicPr>
          <p:cNvPr id="734" name="Рисунок 4"/>
          <p:cNvPicPr/>
          <p:nvPr/>
        </p:nvPicPr>
        <p:blipFill>
          <a:blip r:embed="rId1"/>
          <a:stretch>
            <a:fillRect/>
          </a:stretch>
        </p:blipFill>
        <p:spPr>
          <a:xfrm>
            <a:off x="6642000" y="4526280"/>
            <a:ext cx="2348640" cy="2331000"/>
          </a:xfrm>
          <a:prstGeom prst="rect">
            <a:avLst/>
          </a:prstGeom>
          <a:ln w="0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701964" y="877455"/>
            <a:ext cx="7019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dirty="0" smtClean="0">
                <a:solidFill>
                  <a:srgbClr val="C00000"/>
                </a:solidFill>
              </a:rPr>
              <a:t>Дякую за увагу!</a:t>
            </a:r>
            <a:endParaRPr lang="uk-UA" sz="4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25148" y="685800"/>
            <a:ext cx="6331226" cy="1083364"/>
          </a:xfrm>
          <a:solidFill>
            <a:schemeClr val="accent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uk-UA" sz="5400" b="1" dirty="0">
                <a:solidFill>
                  <a:srgbClr val="7030A0"/>
                </a:solidFill>
              </a:rPr>
              <a:t>Мета портфоліо</a:t>
            </a:r>
            <a:endParaRPr lang="uk-UA" sz="5400" b="1" dirty="0">
              <a:solidFill>
                <a:srgbClr val="7030A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8843" y="2415208"/>
            <a:ext cx="7086600" cy="3906079"/>
          </a:xfrm>
          <a:solidFill>
            <a:srgbClr val="00B0F0"/>
          </a:solidFill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-прослідкувати динаміку власної професійної діяльності;</a:t>
            </a:r>
            <a:endParaRPr kumimoji="0" lang="uk-U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-забезпечити  неперервність самоосвіти;</a:t>
            </a:r>
            <a:endParaRPr kumimoji="0" lang="uk-U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-підвищити рівень методичної  культури;</a:t>
            </a:r>
            <a:endParaRPr kumimoji="0" lang="uk-U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-продемонструвати найбільш  значущі результати практичної діяльності для оцінки своєї  професійної  компетентності;</a:t>
            </a:r>
            <a:endParaRPr kumimoji="0" lang="uk-U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-об’єктивно оцінити свої  можливості  та спланувати роботу для досягнення більш високих  результатів;</a:t>
            </a:r>
            <a:endParaRPr kumimoji="0" lang="uk-U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-систематизувати навчальні  матеріали й напрацювання</a:t>
            </a:r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057" y="2819193"/>
            <a:ext cx="1943100" cy="2352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uk-UA" altLang="ru-RU" b="1">
                <a:latin typeface="Broadway" panose="04040905080B02020502" charset="0"/>
                <a:cs typeface="Broadway" panose="04040905080B02020502" charset="0"/>
              </a:rPr>
              <a:t>Портрет автора</a:t>
            </a:r>
            <a:endParaRPr lang="uk-UA" altLang="ru-RU" b="1">
              <a:latin typeface="Broadway" panose="04040905080B02020502" charset="0"/>
              <a:cs typeface="Broadway" panose="04040905080B02020502" charset="0"/>
            </a:endParaRPr>
          </a:p>
        </p:txBody>
      </p:sp>
      <p:pic>
        <p:nvPicPr>
          <p:cNvPr id="4" name="Замещающее содержимое 3" descr="pngtree-set-of-creatrive-banner-heading-text-shape-vector-image-transparent-background-png-image_7082130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63830" y="1508760"/>
            <a:ext cx="9081770" cy="3813810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1105535" y="1780540"/>
            <a:ext cx="6795135" cy="630555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noAutofit/>
          </a:bodyPr>
          <a:p>
            <a:r>
              <a:rPr lang="ru-RU" altLang="en-US">
                <a:solidFill>
                  <a:schemeClr val="bg1"/>
                </a:solidFill>
              </a:rPr>
              <a:t>Дата народження</a:t>
            </a:r>
            <a:r>
              <a:rPr lang="en-US" altLang="en-US">
                <a:solidFill>
                  <a:schemeClr val="bg1"/>
                </a:solidFill>
              </a:rPr>
              <a:t>:</a:t>
            </a:r>
            <a:r>
              <a:rPr lang="uk-UA" altLang="en-US">
                <a:solidFill>
                  <a:schemeClr val="bg1"/>
                </a:solidFill>
              </a:rPr>
              <a:t> </a:t>
            </a:r>
            <a:r>
              <a:rPr lang="ru-RU" altLang="en-US">
                <a:solidFill>
                  <a:schemeClr val="bg1"/>
                </a:solidFill>
              </a:rPr>
              <a:t>13.03.1988 року</a:t>
            </a:r>
            <a:endParaRPr lang="ru-RU" altLang="en-US">
              <a:solidFill>
                <a:schemeClr val="bg1"/>
              </a:solidFill>
            </a:endParaRP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1071880" y="2934970"/>
            <a:ext cx="6828790" cy="6280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uk-UA" altLang="ru-RU">
                <a:solidFill>
                  <a:schemeClr val="bg1"/>
                </a:solidFill>
              </a:rPr>
              <a:t>Освіта: вища, Харківський </a:t>
            </a:r>
            <a:r>
              <a:rPr lang="ru-RU" altLang="ru-RU">
                <a:solidFill>
                  <a:schemeClr val="bg1"/>
                </a:solidFill>
              </a:rPr>
              <a:t>нац</a:t>
            </a:r>
            <a:r>
              <a:rPr lang="uk-UA" altLang="ru-RU">
                <a:solidFill>
                  <a:schemeClr val="bg1"/>
                </a:solidFill>
              </a:rPr>
              <a:t>іональний педагогічний університет імені Г.С. Сковороди, Національна металургійна академія України</a:t>
            </a:r>
            <a:endParaRPr lang="uk-UA" altLang="ru-RU">
              <a:solidFill>
                <a:schemeClr val="bg1"/>
              </a:solidFill>
            </a:endParaRPr>
          </a:p>
          <a:p>
            <a:endParaRPr lang="uk-UA" altLang="ru-RU">
              <a:solidFill>
                <a:schemeClr val="bg1"/>
              </a:solidFill>
            </a:endParaRPr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1071880" y="4170680"/>
            <a:ext cx="48888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uk-UA" altLang="ru-RU">
                <a:solidFill>
                  <a:schemeClr val="bg1"/>
                </a:solidFill>
              </a:rPr>
              <a:t>Спеціальність</a:t>
            </a:r>
            <a:r>
              <a:rPr lang="en-US" altLang="ru-RU">
                <a:solidFill>
                  <a:schemeClr val="bg1"/>
                </a:solidFill>
              </a:rPr>
              <a:t>:</a:t>
            </a:r>
            <a:r>
              <a:rPr lang="uk-UA" altLang="ru-RU">
                <a:solidFill>
                  <a:schemeClr val="bg1"/>
                </a:solidFill>
              </a:rPr>
              <a:t> “Спеціальна освіта” , “Професійна освіта”</a:t>
            </a:r>
            <a:endParaRPr lang="uk-UA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uk-UA" altLang="ru-RU" b="1">
                <a:latin typeface="Broadway" panose="04040905080B02020502" charset="0"/>
                <a:cs typeface="Broadway" panose="04040905080B02020502" charset="0"/>
              </a:rPr>
              <a:t>Портрет автора</a:t>
            </a:r>
            <a:endParaRPr lang="uk-UA" altLang="ru-RU" b="1">
              <a:latin typeface="Broadway" panose="04040905080B02020502" charset="0"/>
              <a:cs typeface="Broadway" panose="04040905080B02020502" charset="0"/>
            </a:endParaRPr>
          </a:p>
        </p:txBody>
      </p:sp>
      <p:pic>
        <p:nvPicPr>
          <p:cNvPr id="4" name="Замещающее содержимое 3" descr="pngtree-set-of-creatrive-banner-heading-text-shape-vector-image-transparent-background-png-image_7082130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63830" y="1508760"/>
            <a:ext cx="9081770" cy="3813810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858520" y="1731010"/>
            <a:ext cx="7566660" cy="546100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noAutofit/>
          </a:bodyPr>
          <a:p>
            <a:r>
              <a:rPr lang="uk-UA" altLang="ru-RU">
                <a:solidFill>
                  <a:schemeClr val="bg1"/>
                </a:solidFill>
              </a:rPr>
              <a:t>Місце роботи: КЗО “Першотравенський багатопрофільний навчально-реабілітаційний центр “БЕРЕГИНЯ” ДОР”</a:t>
            </a:r>
            <a:endParaRPr lang="uk-UA" altLang="ru-RU">
              <a:solidFill>
                <a:schemeClr val="bg1"/>
              </a:solidFill>
            </a:endParaRP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1071880" y="2934970"/>
            <a:ext cx="6828790" cy="6280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uk-UA" altLang="ru-RU">
                <a:solidFill>
                  <a:schemeClr val="bg1"/>
                </a:solidFill>
              </a:rPr>
              <a:t>Посада: вчитель фізики і хімії в побуті, основи здоров</a:t>
            </a:r>
            <a:r>
              <a:rPr lang="uk-UA" altLang="ru-RU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'я, природознавства, здоров'я безпека та добробут.</a:t>
            </a:r>
            <a:endParaRPr lang="uk-UA" altLang="ru-RU">
              <a:solidFill>
                <a:schemeClr val="bg1"/>
              </a:solidFill>
            </a:endParaRPr>
          </a:p>
          <a:p>
            <a:endParaRPr lang="uk-UA" altLang="ru-RU">
              <a:solidFill>
                <a:schemeClr val="bg1"/>
              </a:solidFill>
            </a:endParaRPr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1105535" y="4170680"/>
            <a:ext cx="48888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uk-UA" altLang="ru-RU">
                <a:solidFill>
                  <a:schemeClr val="bg1"/>
                </a:solidFill>
              </a:rPr>
              <a:t>Педагогічний стаж: 9 років</a:t>
            </a:r>
            <a:endParaRPr lang="uk-UA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Прямоугольник 4"/>
          <p:cNvSpPr/>
          <p:nvPr/>
        </p:nvSpPr>
        <p:spPr>
          <a:xfrm>
            <a:off x="287279" y="639360"/>
            <a:ext cx="8568485" cy="706432"/>
          </a:xfrm>
          <a:prstGeom prst="rect">
            <a:avLst/>
          </a:prstGeom>
          <a:solidFill>
            <a:srgbClr val="0070C0"/>
          </a:solidFill>
          <a:ln w="0">
            <a:noFill/>
          </a:ln>
          <a:effectLst>
            <a:outerShdw blurRad="50760" dist="38160" algn="l" rotWithShape="0">
              <a:srgbClr val="000000">
                <a:alpha val="40000"/>
              </a:srgbClr>
            </a:outerShdw>
          </a:effectLst>
          <a:scene3d>
            <a:camera prst="orthographicFront"/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00000"/>
              </a:lnSpc>
            </a:pPr>
            <a:r>
              <a:rPr lang="uk-UA" sz="4000" b="1" i="1" strike="noStrike" spc="-1" dirty="0">
                <a:solidFill>
                  <a:srgbClr val="F8FD17"/>
                </a:solidFill>
                <a:latin typeface="Bookman Old Style" panose="02050604050505020204"/>
                <a:ea typeface="DejaVu Sans"/>
              </a:rPr>
              <a:t>Підвищення кваліфікації</a:t>
            </a:r>
            <a:endParaRPr lang="uk-UA" sz="4000" b="0" strike="noStrike" spc="-1" dirty="0">
              <a:latin typeface="Arial" panose="020B0604020202020204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322" y="1839396"/>
            <a:ext cx="2938357" cy="2200932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isometricOffAxis2Left"/>
            <a:lightRig rig="threePt" dir="t"/>
          </a:scene3d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3510"/>
            <a:ext cx="2574290" cy="3129280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5480" y="1413510"/>
            <a:ext cx="3329940" cy="2626995"/>
          </a:xfrm>
          <a:prstGeom prst="rect">
            <a:avLst/>
          </a:prstGeom>
        </p:spPr>
      </p:pic>
      <p:pic>
        <p:nvPicPr>
          <p:cNvPr id="11" name="Изображение 10" descr="WPS Photo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5335" y="4108450"/>
            <a:ext cx="3110230" cy="2360295"/>
          </a:xfrm>
          <a:prstGeom prst="rect">
            <a:avLst/>
          </a:prstGeom>
        </p:spPr>
      </p:pic>
      <p:pic>
        <p:nvPicPr>
          <p:cNvPr id="12" name="Изображение 11" descr="дор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07205"/>
            <a:ext cx="2436495" cy="2413000"/>
          </a:xfrm>
          <a:prstGeom prst="rect">
            <a:avLst/>
          </a:prstGeom>
        </p:spPr>
      </p:pic>
      <p:pic>
        <p:nvPicPr>
          <p:cNvPr id="13" name="Изображение 12" descr="свідоцтво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6495" y="4056380"/>
            <a:ext cx="3527425" cy="26638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284" name="Rectangle 12"/>
          <p:cNvSpPr/>
          <p:nvPr/>
        </p:nvSpPr>
        <p:spPr>
          <a:xfrm>
            <a:off x="0" y="1174750"/>
            <a:ext cx="5398135" cy="5589905"/>
          </a:xfrm>
          <a:prstGeom prst="verticalScroll">
            <a:avLst>
              <a:gd name="adj" fmla="val 9175"/>
            </a:avLst>
          </a:prstGeom>
          <a:solidFill>
            <a:srgbClr val="FFC000"/>
          </a:solidFill>
          <a:ln cap="rnd">
            <a:solidFill>
              <a:srgbClr val="006600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90000" tIns="45000" rIns="90000" bIns="0" anchor="t">
            <a:noAutofit/>
          </a:bodyPr>
          <a:lstStyle/>
          <a:p>
            <a:pPr indent="0">
              <a:lnSpc>
                <a:spcPct val="10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Wingdings 3" panose="05040102010807070707" charset="2"/>
              <a:buNone/>
            </a:pPr>
            <a:r>
              <a:rPr lang="en-US" altLang="en-US" b="1" strike="noStrike" spc="-1">
                <a:solidFill>
                  <a:srgbClr val="FF0000"/>
                </a:solidFill>
                <a:latin typeface="Segoe Script" panose="030B0504020000000003" charset="0"/>
                <a:cs typeface="Segoe Script" panose="030B0504020000000003" charset="0"/>
              </a:rPr>
              <a:t>Життєве</a:t>
            </a:r>
            <a:r>
              <a:rPr lang="en-US" altLang="ru-RU" b="1" strike="noStrike" spc="-1">
                <a:solidFill>
                  <a:srgbClr val="FF0000"/>
                </a:solidFill>
                <a:latin typeface="Segoe Script" panose="030B0504020000000003" charset="0"/>
                <a:cs typeface="Segoe Script" panose="030B0504020000000003" charset="0"/>
              </a:rPr>
              <a:t> </a:t>
            </a:r>
            <a:r>
              <a:rPr lang="en-US" altLang="en-US" b="1" strike="noStrike" spc="-1">
                <a:solidFill>
                  <a:srgbClr val="FF0000"/>
                </a:solidFill>
                <a:latin typeface="Segoe Script" panose="030B0504020000000003" charset="0"/>
                <a:cs typeface="Segoe Script" panose="030B0504020000000003" charset="0"/>
              </a:rPr>
              <a:t>кредо</a:t>
            </a:r>
            <a:r>
              <a:rPr lang="en-US" altLang="ru-RU" b="1" strike="noStrike" spc="-1">
                <a:solidFill>
                  <a:srgbClr val="FF0000"/>
                </a:solidFill>
                <a:latin typeface="Segoe Script" panose="030B0504020000000003" charset="0"/>
                <a:cs typeface="Segoe Script" panose="030B0504020000000003" charset="0"/>
              </a:rPr>
              <a:t>: </a:t>
            </a:r>
            <a:r>
              <a:rPr lang="en-US" altLang="en-US" b="1" strike="noStrike" spc="-1">
                <a:latin typeface="Segoe Script" panose="030B0504020000000003" charset="0"/>
                <a:cs typeface="Segoe Script" panose="030B0504020000000003" charset="0"/>
              </a:rPr>
              <a:t>«</a:t>
            </a:r>
            <a:r>
              <a:rPr lang="en-US" altLang="en-US" b="1" strike="noStrike" spc="-1">
                <a:latin typeface="Segoe Script" panose="030B0504020000000003" charset="0"/>
                <a:cs typeface="Segoe Script" panose="030B0504020000000003" charset="0"/>
              </a:rPr>
              <a:t>Поки</a:t>
            </a:r>
            <a:r>
              <a:rPr lang="en-US" altLang="ru-RU" b="1" strike="noStrike" spc="-1">
                <a:latin typeface="Segoe Script" panose="030B0504020000000003" charset="0"/>
                <a:cs typeface="Segoe Script" panose="030B0504020000000003" charset="0"/>
              </a:rPr>
              <a:t> </a:t>
            </a:r>
            <a:r>
              <a:rPr lang="en-US" altLang="en-US" b="1" strike="noStrike" spc="-1">
                <a:latin typeface="Segoe Script" panose="030B0504020000000003" charset="0"/>
                <a:cs typeface="Segoe Script" panose="030B0504020000000003" charset="0"/>
              </a:rPr>
              <a:t>ми</a:t>
            </a:r>
            <a:r>
              <a:rPr lang="en-US" altLang="ru-RU" b="1" strike="noStrike" spc="-1">
                <a:latin typeface="Segoe Script" panose="030B0504020000000003" charset="0"/>
                <a:cs typeface="Segoe Script" panose="030B0504020000000003" charset="0"/>
              </a:rPr>
              <a:t> </a:t>
            </a:r>
            <a:r>
              <a:rPr lang="en-US" altLang="en-US" b="1" strike="noStrike" spc="-1">
                <a:latin typeface="Segoe Script" panose="030B0504020000000003" charset="0"/>
                <a:cs typeface="Segoe Script" panose="030B0504020000000003" charset="0"/>
              </a:rPr>
              <a:t>нарікаємо</a:t>
            </a:r>
            <a:r>
              <a:rPr lang="en-US" altLang="ru-RU" b="1" strike="noStrike" spc="-1">
                <a:latin typeface="Segoe Script" panose="030B0504020000000003" charset="0"/>
                <a:cs typeface="Segoe Script" panose="030B0504020000000003" charset="0"/>
              </a:rPr>
              <a:t> </a:t>
            </a:r>
            <a:r>
              <a:rPr lang="en-US" altLang="en-US" b="1" strike="noStrike" spc="-1">
                <a:latin typeface="Segoe Script" panose="030B0504020000000003" charset="0"/>
                <a:cs typeface="Segoe Script" panose="030B0504020000000003" charset="0"/>
              </a:rPr>
              <a:t>на</a:t>
            </a:r>
            <a:r>
              <a:rPr lang="en-US" altLang="ru-RU" b="1" strike="noStrike" spc="-1">
                <a:latin typeface="Segoe Script" panose="030B0504020000000003" charset="0"/>
                <a:cs typeface="Segoe Script" panose="030B0504020000000003" charset="0"/>
              </a:rPr>
              <a:t> </a:t>
            </a:r>
            <a:r>
              <a:rPr lang="en-US" altLang="en-US" b="1" strike="noStrike" spc="-1">
                <a:latin typeface="Segoe Script" panose="030B0504020000000003" charset="0"/>
                <a:cs typeface="Segoe Script" panose="030B0504020000000003" charset="0"/>
              </a:rPr>
              <a:t>життя</a:t>
            </a:r>
            <a:r>
              <a:rPr lang="en-US" altLang="ru-RU" b="1" strike="noStrike" spc="-1">
                <a:latin typeface="Segoe Script" panose="030B0504020000000003" charset="0"/>
                <a:cs typeface="Segoe Script" panose="030B0504020000000003" charset="0"/>
              </a:rPr>
              <a:t> - </a:t>
            </a:r>
            <a:r>
              <a:rPr lang="en-US" altLang="en-US" b="1" strike="noStrike" spc="-1">
                <a:latin typeface="Segoe Script" panose="030B0504020000000003" charset="0"/>
                <a:cs typeface="Segoe Script" panose="030B0504020000000003" charset="0"/>
              </a:rPr>
              <a:t>воно</a:t>
            </a:r>
            <a:r>
              <a:rPr lang="en-US" altLang="ru-RU" b="1" strike="noStrike" spc="-1">
                <a:latin typeface="Segoe Script" panose="030B0504020000000003" charset="0"/>
                <a:cs typeface="Segoe Script" panose="030B0504020000000003" charset="0"/>
              </a:rPr>
              <a:t> </a:t>
            </a:r>
            <a:r>
              <a:rPr lang="en-US" altLang="en-US" b="1" strike="noStrike" spc="-1">
                <a:latin typeface="Segoe Script" panose="030B0504020000000003" charset="0"/>
                <a:cs typeface="Segoe Script" panose="030B0504020000000003" charset="0"/>
              </a:rPr>
              <a:t>минає</a:t>
            </a:r>
            <a:r>
              <a:rPr lang="ru-RU" altLang="en-US" b="1" strike="noStrike" spc="-1">
                <a:latin typeface="Segoe Script" panose="030B0504020000000003" charset="0"/>
                <a:cs typeface="Segoe Script" panose="030B0504020000000003" charset="0"/>
              </a:rPr>
              <a:t>»</a:t>
            </a:r>
            <a:endParaRPr lang="en-US" altLang="ru-RU" b="1" strike="noStrike" spc="-1">
              <a:latin typeface="Segoe Script" panose="030B0504020000000003" charset="0"/>
              <a:cs typeface="Segoe Script" panose="030B0504020000000003" charset="0"/>
            </a:endParaRPr>
          </a:p>
          <a:p>
            <a:pPr indent="0">
              <a:lnSpc>
                <a:spcPct val="10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Wingdings 3" panose="05040102010807070707" charset="2"/>
              <a:buNone/>
            </a:pPr>
            <a:r>
              <a:rPr lang="en-US" altLang="en-US" b="1" strike="noStrike" spc="-1">
                <a:solidFill>
                  <a:schemeClr val="accent1">
                    <a:lumMod val="75000"/>
                  </a:schemeClr>
                </a:solidFill>
                <a:latin typeface="Segoe Script" panose="030B0504020000000003" charset="0"/>
                <a:cs typeface="Segoe Script" panose="030B0504020000000003" charset="0"/>
              </a:rPr>
              <a:t>Педагогічне</a:t>
            </a:r>
            <a:r>
              <a:rPr lang="en-US" altLang="ru-RU" b="1" strike="noStrike" spc="-1">
                <a:solidFill>
                  <a:schemeClr val="accent1">
                    <a:lumMod val="75000"/>
                  </a:schemeClr>
                </a:solidFill>
                <a:latin typeface="Segoe Script" panose="030B0504020000000003" charset="0"/>
                <a:cs typeface="Segoe Script" panose="030B0504020000000003" charset="0"/>
              </a:rPr>
              <a:t> </a:t>
            </a:r>
            <a:r>
              <a:rPr lang="en-US" altLang="en-US" b="1" strike="noStrike" spc="-1">
                <a:solidFill>
                  <a:schemeClr val="accent1">
                    <a:lumMod val="75000"/>
                  </a:schemeClr>
                </a:solidFill>
                <a:latin typeface="Segoe Script" panose="030B0504020000000003" charset="0"/>
                <a:cs typeface="Segoe Script" panose="030B0504020000000003" charset="0"/>
              </a:rPr>
              <a:t>кредо</a:t>
            </a:r>
            <a:r>
              <a:rPr lang="en-US" altLang="ru-RU" b="1" strike="noStrike" spc="-1">
                <a:solidFill>
                  <a:schemeClr val="accent1">
                    <a:lumMod val="75000"/>
                  </a:schemeClr>
                </a:solidFill>
                <a:latin typeface="Segoe Script" panose="030B0504020000000003" charset="0"/>
                <a:cs typeface="Segoe Script" panose="030B0504020000000003" charset="0"/>
              </a:rPr>
              <a:t>:</a:t>
            </a:r>
            <a:r>
              <a:rPr lang="en-US" altLang="ru-RU" b="1" strike="noStrike" spc="-1">
                <a:latin typeface="Segoe Script" panose="030B0504020000000003" charset="0"/>
                <a:cs typeface="Segoe Script" panose="030B0504020000000003" charset="0"/>
              </a:rPr>
              <a:t> </a:t>
            </a:r>
            <a:r>
              <a:rPr lang="en-US" altLang="en-US" b="1" strike="noStrike" spc="-1">
                <a:latin typeface="Segoe Script" panose="030B0504020000000003" charset="0"/>
                <a:cs typeface="Segoe Script" panose="030B0504020000000003" charset="0"/>
              </a:rPr>
              <a:t>«</a:t>
            </a:r>
            <a:r>
              <a:rPr lang="en-US" altLang="en-US" b="1" strike="noStrike" spc="-1">
                <a:latin typeface="Segoe Script" panose="030B0504020000000003" charset="0"/>
                <a:cs typeface="Segoe Script" panose="030B0504020000000003" charset="0"/>
              </a:rPr>
              <a:t>Той</a:t>
            </a:r>
            <a:r>
              <a:rPr lang="en-US" altLang="ru-RU" b="1" strike="noStrike" spc="-1">
                <a:latin typeface="Segoe Script" panose="030B0504020000000003" charset="0"/>
                <a:cs typeface="Segoe Script" panose="030B0504020000000003" charset="0"/>
              </a:rPr>
              <a:t> </a:t>
            </a:r>
            <a:r>
              <a:rPr lang="en-US" altLang="en-US" b="1" strike="noStrike" spc="-1">
                <a:latin typeface="Segoe Script" panose="030B0504020000000003" charset="0"/>
                <a:cs typeface="Segoe Script" panose="030B0504020000000003" charset="0"/>
              </a:rPr>
              <a:t>хто</a:t>
            </a:r>
            <a:r>
              <a:rPr lang="en-US" altLang="ru-RU" b="1" strike="noStrike" spc="-1">
                <a:latin typeface="Segoe Script" panose="030B0504020000000003" charset="0"/>
                <a:cs typeface="Segoe Script" panose="030B0504020000000003" charset="0"/>
              </a:rPr>
              <a:t> </a:t>
            </a:r>
            <a:r>
              <a:rPr lang="en-US" altLang="en-US" b="1" strike="noStrike" spc="-1">
                <a:latin typeface="Segoe Script" panose="030B0504020000000003" charset="0"/>
                <a:cs typeface="Segoe Script" panose="030B0504020000000003" charset="0"/>
              </a:rPr>
              <a:t>мало</a:t>
            </a:r>
            <a:r>
              <a:rPr lang="en-US" altLang="ru-RU" b="1" strike="noStrike" spc="-1">
                <a:latin typeface="Segoe Script" panose="030B0504020000000003" charset="0"/>
                <a:cs typeface="Segoe Script" panose="030B0504020000000003" charset="0"/>
              </a:rPr>
              <a:t> </a:t>
            </a:r>
            <a:r>
              <a:rPr lang="en-US" altLang="en-US" b="1" strike="noStrike" spc="-1">
                <a:latin typeface="Segoe Script" panose="030B0504020000000003" charset="0"/>
                <a:cs typeface="Segoe Script" panose="030B0504020000000003" charset="0"/>
              </a:rPr>
              <a:t>знає</a:t>
            </a:r>
            <a:r>
              <a:rPr lang="en-US" altLang="ru-RU" b="1" strike="noStrike" spc="-1">
                <a:latin typeface="Segoe Script" panose="030B0504020000000003" charset="0"/>
                <a:cs typeface="Segoe Script" panose="030B0504020000000003" charset="0"/>
              </a:rPr>
              <a:t>, </a:t>
            </a:r>
            <a:r>
              <a:rPr lang="en-US" altLang="en-US" b="1" strike="noStrike" spc="-1">
                <a:latin typeface="Segoe Script" panose="030B0504020000000003" charset="0"/>
                <a:cs typeface="Segoe Script" panose="030B0504020000000003" charset="0"/>
              </a:rPr>
              <a:t>і</a:t>
            </a:r>
            <a:r>
              <a:rPr lang="en-US" altLang="ru-RU" b="1" strike="noStrike" spc="-1">
                <a:latin typeface="Segoe Script" panose="030B0504020000000003" charset="0"/>
                <a:cs typeface="Segoe Script" panose="030B0504020000000003" charset="0"/>
              </a:rPr>
              <a:t> </a:t>
            </a:r>
            <a:r>
              <a:rPr lang="en-US" altLang="en-US" b="1" strike="noStrike" spc="-1">
                <a:latin typeface="Segoe Script" panose="030B0504020000000003" charset="0"/>
                <a:cs typeface="Segoe Script" panose="030B0504020000000003" charset="0"/>
              </a:rPr>
              <a:t>навчити</a:t>
            </a:r>
            <a:r>
              <a:rPr lang="en-US" altLang="ru-RU" b="1" strike="noStrike" spc="-1">
                <a:latin typeface="Segoe Script" panose="030B0504020000000003" charset="0"/>
                <a:cs typeface="Segoe Script" panose="030B0504020000000003" charset="0"/>
              </a:rPr>
              <a:t> </a:t>
            </a:r>
            <a:r>
              <a:rPr lang="en-US" altLang="en-US" b="1" strike="noStrike" spc="-1">
                <a:latin typeface="Segoe Script" panose="030B0504020000000003" charset="0"/>
                <a:cs typeface="Segoe Script" panose="030B0504020000000003" charset="0"/>
              </a:rPr>
              <a:t>зможе</a:t>
            </a:r>
            <a:r>
              <a:rPr lang="en-US" altLang="ru-RU" b="1" strike="noStrike" spc="-1">
                <a:latin typeface="Segoe Script" panose="030B0504020000000003" charset="0"/>
                <a:cs typeface="Segoe Script" panose="030B0504020000000003" charset="0"/>
              </a:rPr>
              <a:t> </a:t>
            </a:r>
            <a:r>
              <a:rPr lang="en-US" altLang="en-US" b="1" strike="noStrike" spc="-1">
                <a:latin typeface="Segoe Script" panose="030B0504020000000003" charset="0"/>
                <a:cs typeface="Segoe Script" panose="030B0504020000000003" charset="0"/>
              </a:rPr>
              <a:t>мало</a:t>
            </a:r>
            <a:r>
              <a:rPr lang="en-US" altLang="ru-RU" b="1" strike="noStrike" spc="-1">
                <a:latin typeface="Segoe Script" panose="030B0504020000000003" charset="0"/>
                <a:cs typeface="Segoe Script" panose="030B0504020000000003" charset="0"/>
              </a:rPr>
              <a:t>...</a:t>
            </a:r>
            <a:r>
              <a:rPr lang="en-US" altLang="en-US" b="1" strike="noStrike" spc="-1">
                <a:latin typeface="Segoe Script" panose="030B0504020000000003" charset="0"/>
                <a:cs typeface="Segoe Script" panose="030B0504020000000003" charset="0"/>
              </a:rPr>
              <a:t>»</a:t>
            </a:r>
            <a:endParaRPr lang="en-US" altLang="ru-RU" b="1" strike="noStrike" spc="-1">
              <a:latin typeface="Segoe Script" panose="030B0504020000000003" charset="0"/>
              <a:cs typeface="Segoe Script" panose="030B0504020000000003" charset="0"/>
            </a:endParaRPr>
          </a:p>
          <a:p>
            <a:pPr indent="0">
              <a:lnSpc>
                <a:spcPct val="10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Wingdings 3" panose="05040102010807070707" charset="2"/>
              <a:buNone/>
            </a:pPr>
            <a:r>
              <a:rPr lang="en-US" altLang="en-US" b="1" strike="noStrike" spc="-1">
                <a:solidFill>
                  <a:srgbClr val="FF0000"/>
                </a:solidFill>
                <a:latin typeface="Segoe Script" panose="030B0504020000000003" charset="0"/>
                <a:cs typeface="Segoe Script" panose="030B0504020000000003" charset="0"/>
              </a:rPr>
              <a:t>Життєве</a:t>
            </a:r>
            <a:r>
              <a:rPr lang="en-US" altLang="ru-RU" b="1" strike="noStrike" spc="-1">
                <a:solidFill>
                  <a:srgbClr val="FF0000"/>
                </a:solidFill>
                <a:latin typeface="Segoe Script" panose="030B0504020000000003" charset="0"/>
                <a:cs typeface="Segoe Script" panose="030B0504020000000003" charset="0"/>
              </a:rPr>
              <a:t> </a:t>
            </a:r>
            <a:r>
              <a:rPr lang="en-US" altLang="en-US" b="1" strike="noStrike" spc="-1">
                <a:solidFill>
                  <a:srgbClr val="FF0000"/>
                </a:solidFill>
                <a:latin typeface="Segoe Script" panose="030B0504020000000003" charset="0"/>
                <a:cs typeface="Segoe Script" panose="030B0504020000000003" charset="0"/>
              </a:rPr>
              <a:t>кредо</a:t>
            </a:r>
            <a:r>
              <a:rPr lang="en-US" altLang="ru-RU" b="1" strike="noStrike" spc="-1">
                <a:solidFill>
                  <a:srgbClr val="FF0000"/>
                </a:solidFill>
                <a:latin typeface="Segoe Script" panose="030B0504020000000003" charset="0"/>
                <a:cs typeface="Segoe Script" panose="030B0504020000000003" charset="0"/>
              </a:rPr>
              <a:t>: </a:t>
            </a:r>
            <a:r>
              <a:rPr lang="en-US" altLang="en-US" b="1" strike="noStrike" spc="-1">
                <a:latin typeface="Segoe Script" panose="030B0504020000000003" charset="0"/>
                <a:cs typeface="Segoe Script" panose="030B0504020000000003" charset="0"/>
              </a:rPr>
              <a:t>«</a:t>
            </a:r>
            <a:r>
              <a:rPr lang="en-US" altLang="en-US" b="1" strike="noStrike" spc="-1">
                <a:latin typeface="Segoe Script" panose="030B0504020000000003" charset="0"/>
                <a:cs typeface="Segoe Script" panose="030B0504020000000003" charset="0"/>
              </a:rPr>
              <a:t>Життя</a:t>
            </a:r>
            <a:r>
              <a:rPr lang="en-US" altLang="ru-RU" b="1" strike="noStrike" spc="-1">
                <a:latin typeface="Segoe Script" panose="030B0504020000000003" charset="0"/>
                <a:cs typeface="Segoe Script" panose="030B0504020000000003" charset="0"/>
              </a:rPr>
              <a:t> – </a:t>
            </a:r>
            <a:r>
              <a:rPr lang="en-US" altLang="en-US" b="1" strike="noStrike" spc="-1">
                <a:latin typeface="Segoe Script" panose="030B0504020000000003" charset="0"/>
                <a:cs typeface="Segoe Script" panose="030B0504020000000003" charset="0"/>
              </a:rPr>
              <a:t>це</a:t>
            </a:r>
            <a:r>
              <a:rPr lang="en-US" altLang="ru-RU" b="1" strike="noStrike" spc="-1">
                <a:latin typeface="Segoe Script" panose="030B0504020000000003" charset="0"/>
                <a:cs typeface="Segoe Script" panose="030B0504020000000003" charset="0"/>
              </a:rPr>
              <a:t> </a:t>
            </a:r>
            <a:r>
              <a:rPr lang="en-US" altLang="en-US" b="1" strike="noStrike" spc="-1">
                <a:latin typeface="Segoe Script" panose="030B0504020000000003" charset="0"/>
                <a:cs typeface="Segoe Script" panose="030B0504020000000003" charset="0"/>
              </a:rPr>
              <a:t>постійний</a:t>
            </a:r>
            <a:r>
              <a:rPr lang="en-US" altLang="ru-RU" b="1" strike="noStrike" spc="-1">
                <a:latin typeface="Segoe Script" panose="030B0504020000000003" charset="0"/>
                <a:cs typeface="Segoe Script" panose="030B0504020000000003" charset="0"/>
              </a:rPr>
              <a:t> </a:t>
            </a:r>
            <a:r>
              <a:rPr lang="en-US" altLang="en-US" b="1" strike="noStrike" spc="-1">
                <a:latin typeface="Segoe Script" panose="030B0504020000000003" charset="0"/>
                <a:cs typeface="Segoe Script" panose="030B0504020000000003" charset="0"/>
              </a:rPr>
              <a:t>рух</a:t>
            </a:r>
            <a:r>
              <a:rPr lang="en-US" altLang="ru-RU" b="1" strike="noStrike" spc="-1">
                <a:latin typeface="Segoe Script" panose="030B0504020000000003" charset="0"/>
                <a:cs typeface="Segoe Script" panose="030B0504020000000003" charset="0"/>
              </a:rPr>
              <a:t>, </a:t>
            </a:r>
            <a:r>
              <a:rPr lang="en-US" altLang="en-US" b="1" strike="noStrike" spc="-1">
                <a:latin typeface="Segoe Script" panose="030B0504020000000003" charset="0"/>
                <a:cs typeface="Segoe Script" panose="030B0504020000000003" charset="0"/>
              </a:rPr>
              <a:t>нові</a:t>
            </a:r>
            <a:r>
              <a:rPr lang="en-US" altLang="ru-RU" b="1" strike="noStrike" spc="-1">
                <a:latin typeface="Segoe Script" panose="030B0504020000000003" charset="0"/>
                <a:cs typeface="Segoe Script" panose="030B0504020000000003" charset="0"/>
              </a:rPr>
              <a:t> </a:t>
            </a:r>
            <a:r>
              <a:rPr lang="en-US" altLang="en-US" b="1" strike="noStrike" spc="-1">
                <a:latin typeface="Segoe Script" panose="030B0504020000000003" charset="0"/>
                <a:cs typeface="Segoe Script" panose="030B0504020000000003" charset="0"/>
              </a:rPr>
              <a:t>цікаві</a:t>
            </a:r>
            <a:r>
              <a:rPr lang="en-US" altLang="ru-RU" b="1" strike="noStrike" spc="-1">
                <a:latin typeface="Segoe Script" panose="030B0504020000000003" charset="0"/>
                <a:cs typeface="Segoe Script" panose="030B0504020000000003" charset="0"/>
              </a:rPr>
              <a:t> </a:t>
            </a:r>
            <a:r>
              <a:rPr lang="en-US" altLang="en-US" b="1" strike="noStrike" spc="-1">
                <a:latin typeface="Segoe Script" panose="030B0504020000000003" charset="0"/>
                <a:cs typeface="Segoe Script" panose="030B0504020000000003" charset="0"/>
              </a:rPr>
              <a:t>знайомства</a:t>
            </a:r>
            <a:r>
              <a:rPr lang="en-US" altLang="ru-RU" b="1" strike="noStrike" spc="-1">
                <a:latin typeface="Segoe Script" panose="030B0504020000000003" charset="0"/>
                <a:cs typeface="Segoe Script" panose="030B0504020000000003" charset="0"/>
              </a:rPr>
              <a:t> </a:t>
            </a:r>
            <a:r>
              <a:rPr lang="en-US" altLang="en-US" b="1" strike="noStrike" spc="-1">
                <a:latin typeface="Segoe Script" panose="030B0504020000000003" charset="0"/>
                <a:cs typeface="Segoe Script" panose="030B0504020000000003" charset="0"/>
              </a:rPr>
              <a:t>і</a:t>
            </a:r>
            <a:r>
              <a:rPr lang="en-US" altLang="ru-RU" b="1" strike="noStrike" spc="-1">
                <a:latin typeface="Segoe Script" panose="030B0504020000000003" charset="0"/>
                <a:cs typeface="Segoe Script" panose="030B0504020000000003" charset="0"/>
              </a:rPr>
              <a:t> </a:t>
            </a:r>
            <a:r>
              <a:rPr lang="en-US" altLang="en-US" b="1" strike="noStrike" spc="-1">
                <a:latin typeface="Segoe Script" panose="030B0504020000000003" charset="0"/>
                <a:cs typeface="Segoe Script" panose="030B0504020000000003" charset="0"/>
              </a:rPr>
              <a:t>взаємодопомога</a:t>
            </a:r>
            <a:r>
              <a:rPr lang="en-US" altLang="en-US" b="1" strike="noStrike" spc="-1">
                <a:latin typeface="Segoe Script" panose="030B0504020000000003" charset="0"/>
                <a:cs typeface="Segoe Script" panose="030B0504020000000003" charset="0"/>
              </a:rPr>
              <a:t>»</a:t>
            </a:r>
            <a:endParaRPr lang="en-US" altLang="ru-RU" b="1" strike="noStrike" spc="-1">
              <a:latin typeface="Segoe Script" panose="030B0504020000000003" charset="0"/>
              <a:cs typeface="Segoe Script" panose="030B0504020000000003" charset="0"/>
            </a:endParaRPr>
          </a:p>
          <a:p>
            <a:pPr indent="0">
              <a:lnSpc>
                <a:spcPct val="10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Wingdings 3" panose="05040102010807070707" charset="2"/>
              <a:buNone/>
            </a:pPr>
            <a:r>
              <a:rPr lang="en-US" altLang="en-US" b="1" strike="noStrike" spc="-1">
                <a:solidFill>
                  <a:schemeClr val="accent1">
                    <a:lumMod val="75000"/>
                  </a:schemeClr>
                </a:solidFill>
                <a:latin typeface="Segoe Script" panose="030B0504020000000003" charset="0"/>
                <a:cs typeface="Segoe Script" panose="030B0504020000000003" charset="0"/>
              </a:rPr>
              <a:t>Педагогічне</a:t>
            </a:r>
            <a:r>
              <a:rPr lang="en-US" altLang="ru-RU" b="1" strike="noStrike" spc="-1">
                <a:solidFill>
                  <a:schemeClr val="accent1">
                    <a:lumMod val="75000"/>
                  </a:schemeClr>
                </a:solidFill>
                <a:latin typeface="Segoe Script" panose="030B0504020000000003" charset="0"/>
                <a:cs typeface="Segoe Script" panose="030B0504020000000003" charset="0"/>
              </a:rPr>
              <a:t> </a:t>
            </a:r>
            <a:r>
              <a:rPr lang="en-US" altLang="en-US" b="1" strike="noStrike" spc="-1">
                <a:solidFill>
                  <a:schemeClr val="accent1">
                    <a:lumMod val="75000"/>
                  </a:schemeClr>
                </a:solidFill>
                <a:latin typeface="Segoe Script" panose="030B0504020000000003" charset="0"/>
                <a:cs typeface="Segoe Script" panose="030B0504020000000003" charset="0"/>
              </a:rPr>
              <a:t>кредо</a:t>
            </a:r>
            <a:r>
              <a:rPr lang="en-US" altLang="ru-RU" b="1" strike="noStrike" spc="-1">
                <a:solidFill>
                  <a:schemeClr val="accent1">
                    <a:lumMod val="75000"/>
                  </a:schemeClr>
                </a:solidFill>
                <a:latin typeface="Segoe Script" panose="030B0504020000000003" charset="0"/>
                <a:cs typeface="Segoe Script" panose="030B0504020000000003" charset="0"/>
              </a:rPr>
              <a:t>: </a:t>
            </a:r>
            <a:r>
              <a:rPr lang="en-US" altLang="en-US" b="1" strike="noStrike" spc="-1">
                <a:latin typeface="Segoe Script" panose="030B0504020000000003" charset="0"/>
                <a:cs typeface="Segoe Script" panose="030B0504020000000003" charset="0"/>
              </a:rPr>
              <a:t>«</a:t>
            </a:r>
            <a:r>
              <a:rPr lang="en-US" altLang="en-US" b="1" strike="noStrike" spc="-1">
                <a:latin typeface="Segoe Script" panose="030B0504020000000003" charset="0"/>
                <a:cs typeface="Segoe Script" panose="030B0504020000000003" charset="0"/>
              </a:rPr>
              <a:t>Найважливіше</a:t>
            </a:r>
            <a:r>
              <a:rPr lang="en-US" altLang="ru-RU" b="1" strike="noStrike" spc="-1">
                <a:latin typeface="Segoe Script" panose="030B0504020000000003" charset="0"/>
                <a:cs typeface="Segoe Script" panose="030B0504020000000003" charset="0"/>
              </a:rPr>
              <a:t> </a:t>
            </a:r>
            <a:r>
              <a:rPr lang="en-US" altLang="en-US" b="1" strike="noStrike" spc="-1">
                <a:latin typeface="Segoe Script" panose="030B0504020000000003" charset="0"/>
                <a:cs typeface="Segoe Script" panose="030B0504020000000003" charset="0"/>
              </a:rPr>
              <a:t>у</a:t>
            </a:r>
            <a:r>
              <a:rPr lang="en-US" altLang="ru-RU" b="1" strike="noStrike" spc="-1">
                <a:latin typeface="Segoe Script" panose="030B0504020000000003" charset="0"/>
                <a:cs typeface="Segoe Script" panose="030B0504020000000003" charset="0"/>
              </a:rPr>
              <a:t> </a:t>
            </a:r>
            <a:r>
              <a:rPr lang="en-US" altLang="en-US" b="1" strike="noStrike" spc="-1">
                <a:latin typeface="Segoe Script" panose="030B0504020000000003" charset="0"/>
                <a:cs typeface="Segoe Script" panose="030B0504020000000003" charset="0"/>
              </a:rPr>
              <a:t>педагогічній</a:t>
            </a:r>
            <a:r>
              <a:rPr lang="en-US" altLang="ru-RU" b="1" strike="noStrike" spc="-1">
                <a:latin typeface="Segoe Script" panose="030B0504020000000003" charset="0"/>
                <a:cs typeface="Segoe Script" panose="030B0504020000000003" charset="0"/>
              </a:rPr>
              <a:t> </a:t>
            </a:r>
            <a:r>
              <a:rPr lang="en-US" altLang="en-US" b="1" strike="noStrike" spc="-1">
                <a:latin typeface="Segoe Script" panose="030B0504020000000003" charset="0"/>
                <a:cs typeface="Segoe Script" panose="030B0504020000000003" charset="0"/>
              </a:rPr>
              <a:t>діяльності</a:t>
            </a:r>
            <a:r>
              <a:rPr lang="en-US" altLang="ru-RU" b="1" strike="noStrike" spc="-1">
                <a:latin typeface="Segoe Script" panose="030B0504020000000003" charset="0"/>
                <a:cs typeface="Segoe Script" panose="030B0504020000000003" charset="0"/>
              </a:rPr>
              <a:t> – </a:t>
            </a:r>
            <a:r>
              <a:rPr lang="en-US" altLang="en-US" b="1" strike="noStrike" spc="-1">
                <a:latin typeface="Segoe Script" panose="030B0504020000000003" charset="0"/>
                <a:cs typeface="Segoe Script" panose="030B0504020000000003" charset="0"/>
              </a:rPr>
              <a:t>це</a:t>
            </a:r>
            <a:r>
              <a:rPr lang="en-US" altLang="ru-RU" b="1" strike="noStrike" spc="-1">
                <a:latin typeface="Segoe Script" panose="030B0504020000000003" charset="0"/>
                <a:cs typeface="Segoe Script" panose="030B0504020000000003" charset="0"/>
              </a:rPr>
              <a:t> </a:t>
            </a:r>
            <a:r>
              <a:rPr lang="en-US" altLang="en-US" b="1" strike="noStrike" spc="-1">
                <a:latin typeface="Segoe Script" panose="030B0504020000000003" charset="0"/>
                <a:cs typeface="Segoe Script" panose="030B0504020000000003" charset="0"/>
              </a:rPr>
              <a:t>гармонія</a:t>
            </a:r>
            <a:r>
              <a:rPr lang="en-US" altLang="ru-RU" b="1" strike="noStrike" spc="-1">
                <a:latin typeface="Segoe Script" panose="030B0504020000000003" charset="0"/>
                <a:cs typeface="Segoe Script" panose="030B0504020000000003" charset="0"/>
              </a:rPr>
              <a:t> </a:t>
            </a:r>
            <a:r>
              <a:rPr lang="en-US" altLang="en-US" b="1" strike="noStrike" spc="-1">
                <a:latin typeface="Segoe Script" panose="030B0504020000000003" charset="0"/>
                <a:cs typeface="Segoe Script" panose="030B0504020000000003" charset="0"/>
              </a:rPr>
              <a:t>у</a:t>
            </a:r>
            <a:r>
              <a:rPr lang="en-US" altLang="ru-RU" b="1" strike="noStrike" spc="-1">
                <a:latin typeface="Segoe Script" panose="030B0504020000000003" charset="0"/>
                <a:cs typeface="Segoe Script" panose="030B0504020000000003" charset="0"/>
              </a:rPr>
              <a:t> </a:t>
            </a:r>
            <a:r>
              <a:rPr lang="en-US" altLang="en-US" b="1" strike="noStrike" spc="-1">
                <a:latin typeface="Segoe Script" panose="030B0504020000000003" charset="0"/>
                <a:cs typeface="Segoe Script" panose="030B0504020000000003" charset="0"/>
              </a:rPr>
              <a:t>стосунках</a:t>
            </a:r>
            <a:r>
              <a:rPr lang="en-US" altLang="ru-RU" b="1" strike="noStrike" spc="-1">
                <a:latin typeface="Segoe Script" panose="030B0504020000000003" charset="0"/>
                <a:cs typeface="Segoe Script" panose="030B0504020000000003" charset="0"/>
              </a:rPr>
              <a:t> </a:t>
            </a:r>
            <a:r>
              <a:rPr lang="en-US" altLang="en-US" b="1" strike="noStrike" spc="-1">
                <a:latin typeface="Segoe Script" panose="030B0504020000000003" charset="0"/>
                <a:cs typeface="Segoe Script" panose="030B0504020000000003" charset="0"/>
              </a:rPr>
              <a:t>з</a:t>
            </a:r>
            <a:r>
              <a:rPr lang="en-US" altLang="ru-RU" b="1" strike="noStrike" spc="-1">
                <a:latin typeface="Segoe Script" panose="030B0504020000000003" charset="0"/>
                <a:cs typeface="Segoe Script" panose="030B0504020000000003" charset="0"/>
              </a:rPr>
              <a:t> </a:t>
            </a:r>
            <a:r>
              <a:rPr lang="en-US" altLang="en-US" b="1" strike="noStrike" spc="-1">
                <a:latin typeface="Segoe Script" panose="030B0504020000000003" charset="0"/>
                <a:cs typeface="Segoe Script" panose="030B0504020000000003" charset="0"/>
              </a:rPr>
              <a:t>учнями</a:t>
            </a:r>
            <a:r>
              <a:rPr lang="en-US" altLang="ru-RU" b="1" strike="noStrike" spc="-1">
                <a:latin typeface="Segoe Script" panose="030B0504020000000003" charset="0"/>
                <a:cs typeface="Segoe Script" panose="030B0504020000000003" charset="0"/>
              </a:rPr>
              <a:t>, </a:t>
            </a:r>
            <a:r>
              <a:rPr lang="en-US" altLang="en-US" b="1" strike="noStrike" spc="-1">
                <a:latin typeface="Segoe Script" panose="030B0504020000000003" charset="0"/>
                <a:cs typeface="Segoe Script" panose="030B0504020000000003" charset="0"/>
              </a:rPr>
              <a:t>їх</a:t>
            </a:r>
            <a:r>
              <a:rPr lang="en-US" altLang="ru-RU" b="1" strike="noStrike" spc="-1">
                <a:latin typeface="Segoe Script" panose="030B0504020000000003" charset="0"/>
                <a:cs typeface="Segoe Script" panose="030B0504020000000003" charset="0"/>
              </a:rPr>
              <a:t> </a:t>
            </a:r>
            <a:r>
              <a:rPr lang="en-US" altLang="en-US" b="1" strike="noStrike" spc="-1">
                <a:latin typeface="Segoe Script" panose="030B0504020000000003" charset="0"/>
                <a:cs typeface="Segoe Script" panose="030B0504020000000003" charset="0"/>
              </a:rPr>
              <a:t>батьками</a:t>
            </a:r>
            <a:r>
              <a:rPr lang="en-US" altLang="ru-RU" b="1" strike="noStrike" spc="-1">
                <a:latin typeface="Segoe Script" panose="030B0504020000000003" charset="0"/>
                <a:cs typeface="Segoe Script" panose="030B0504020000000003" charset="0"/>
              </a:rPr>
              <a:t> </a:t>
            </a:r>
            <a:r>
              <a:rPr lang="en-US" altLang="en-US" b="1" strike="noStrike" spc="-1">
                <a:latin typeface="Segoe Script" panose="030B0504020000000003" charset="0"/>
                <a:cs typeface="Segoe Script" panose="030B0504020000000003" charset="0"/>
              </a:rPr>
              <a:t>та</a:t>
            </a:r>
            <a:r>
              <a:rPr lang="en-US" altLang="ru-RU" b="1" strike="noStrike" spc="-1">
                <a:latin typeface="Segoe Script" panose="030B0504020000000003" charset="0"/>
                <a:cs typeface="Segoe Script" panose="030B0504020000000003" charset="0"/>
              </a:rPr>
              <a:t> </a:t>
            </a:r>
            <a:r>
              <a:rPr lang="en-US" altLang="en-US" b="1" strike="noStrike" spc="-1">
                <a:latin typeface="Segoe Script" panose="030B0504020000000003" charset="0"/>
                <a:cs typeface="Segoe Script" panose="030B0504020000000003" charset="0"/>
              </a:rPr>
              <a:t>колегами</a:t>
            </a:r>
            <a:r>
              <a:rPr lang="en-US" altLang="ru-RU" b="1" strike="noStrike" spc="-1">
                <a:latin typeface="Segoe Script" panose="030B0504020000000003" charset="0"/>
                <a:cs typeface="Segoe Script" panose="030B0504020000000003" charset="0"/>
              </a:rPr>
              <a:t>, </a:t>
            </a:r>
            <a:r>
              <a:rPr lang="en-US" altLang="en-US" b="1" strike="noStrike" spc="-1">
                <a:latin typeface="Segoe Script" panose="030B0504020000000003" charset="0"/>
                <a:cs typeface="Segoe Script" panose="030B0504020000000003" charset="0"/>
              </a:rPr>
              <a:t>постійний</a:t>
            </a:r>
            <a:r>
              <a:rPr lang="en-US" altLang="ru-RU" b="1" strike="noStrike" spc="-1">
                <a:latin typeface="Segoe Script" panose="030B0504020000000003" charset="0"/>
                <a:cs typeface="Segoe Script" panose="030B0504020000000003" charset="0"/>
              </a:rPr>
              <a:t> </a:t>
            </a:r>
            <a:r>
              <a:rPr lang="en-US" altLang="en-US" b="1" strike="noStrike" spc="-1">
                <a:latin typeface="Segoe Script" panose="030B0504020000000003" charset="0"/>
                <a:cs typeface="Segoe Script" panose="030B0504020000000003" charset="0"/>
              </a:rPr>
              <a:t>творчий</a:t>
            </a:r>
            <a:r>
              <a:rPr lang="en-US" altLang="ru-RU" b="1" strike="noStrike" spc="-1">
                <a:latin typeface="Segoe Script" panose="030B0504020000000003" charset="0"/>
                <a:cs typeface="Segoe Script" panose="030B0504020000000003" charset="0"/>
              </a:rPr>
              <a:t> </a:t>
            </a:r>
            <a:r>
              <a:rPr lang="en-US" altLang="en-US" b="1" strike="noStrike" spc="-1">
                <a:latin typeface="Segoe Script" panose="030B0504020000000003" charset="0"/>
                <a:cs typeface="Segoe Script" panose="030B0504020000000003" charset="0"/>
              </a:rPr>
              <a:t>пошук</a:t>
            </a:r>
            <a:r>
              <a:rPr lang="en-US" altLang="ru-RU" b="1" strike="noStrike" spc="-1">
                <a:latin typeface="Segoe Script" panose="030B0504020000000003" charset="0"/>
                <a:cs typeface="Segoe Script" panose="030B0504020000000003" charset="0"/>
              </a:rPr>
              <a:t> </a:t>
            </a:r>
            <a:r>
              <a:rPr lang="en-US" altLang="en-US" b="1" strike="noStrike" spc="-1">
                <a:latin typeface="Segoe Script" panose="030B0504020000000003" charset="0"/>
                <a:cs typeface="Segoe Script" panose="030B0504020000000003" charset="0"/>
              </a:rPr>
              <a:t>і</a:t>
            </a:r>
            <a:r>
              <a:rPr lang="en-US" altLang="ru-RU" b="1" strike="noStrike" spc="-1">
                <a:latin typeface="Segoe Script" panose="030B0504020000000003" charset="0"/>
                <a:cs typeface="Segoe Script" panose="030B0504020000000003" charset="0"/>
              </a:rPr>
              <a:t> </a:t>
            </a:r>
            <a:r>
              <a:rPr lang="en-US" altLang="en-US" b="1" strike="noStrike" spc="-1">
                <a:latin typeface="Segoe Script" panose="030B0504020000000003" charset="0"/>
                <a:cs typeface="Segoe Script" panose="030B0504020000000003" charset="0"/>
              </a:rPr>
              <a:t>самовдосконалення</a:t>
            </a:r>
            <a:r>
              <a:rPr lang="en-US" altLang="en-US" b="1" strike="noStrike" spc="-1">
                <a:latin typeface="Segoe Script" panose="030B0504020000000003" charset="0"/>
                <a:cs typeface="Segoe Script" panose="030B0504020000000003" charset="0"/>
              </a:rPr>
              <a:t>»</a:t>
            </a:r>
            <a:endParaRPr lang="en-US" altLang="en-US" b="1" strike="noStrike" spc="-1">
              <a:latin typeface="Segoe Script" panose="030B0504020000000003" charset="0"/>
              <a:cs typeface="Segoe Script" panose="030B0504020000000003" charset="0"/>
            </a:endParaRPr>
          </a:p>
        </p:txBody>
      </p:sp>
      <p:sp>
        <p:nvSpPr>
          <p:cNvPr id="285" name="AutoShape 9"/>
          <p:cNvSpPr/>
          <p:nvPr/>
        </p:nvSpPr>
        <p:spPr>
          <a:xfrm>
            <a:off x="927000" y="228600"/>
            <a:ext cx="6120720" cy="945720"/>
          </a:xfrm>
          <a:prstGeom prst="roundRect">
            <a:avLst>
              <a:gd name="adj" fmla="val 16667"/>
            </a:avLst>
          </a:prstGeom>
          <a:blipFill rotWithShape="0">
            <a:blip r:embed="rId1"/>
            <a:srcRect/>
          </a:blipFill>
          <a:ln w="63500">
            <a:solidFill>
              <a:srgbClr val="339933"/>
            </a:solidFill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tIns="45000" rIns="90000" bIns="45000" anchor="t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5"/>
              </a:contourClr>
            </a:sp3d>
          </a:bodyPr>
          <a:lstStyle/>
          <a:p>
            <a:pPr algn="ctr">
              <a:lnSpc>
                <a:spcPct val="90000"/>
              </a:lnSpc>
            </a:pPr>
            <a:r>
              <a:rPr lang="uk-UA" sz="4400" b="1" i="1" strike="noStrike" spc="-1">
                <a:solidFill>
                  <a:srgbClr val="FF0000"/>
                </a:solidFill>
                <a:latin typeface="Bookman Old Style" panose="02050604050505020204"/>
                <a:ea typeface="DejaVu Sans"/>
              </a:rPr>
              <a:t> Кредо</a:t>
            </a:r>
            <a:endParaRPr lang="uk-UA" sz="4400" b="0" strike="noStrike" spc="-1">
              <a:latin typeface="Arial" panose="020B0604020202020204"/>
            </a:endParaRPr>
          </a:p>
        </p:txBody>
      </p:sp>
      <p:sp>
        <p:nvSpPr>
          <p:cNvPr id="287" name="Прямоугольник 5"/>
          <p:cNvSpPr/>
          <p:nvPr/>
        </p:nvSpPr>
        <p:spPr>
          <a:xfrm rot="5400000">
            <a:off x="4696920" y="2328840"/>
            <a:ext cx="4703760" cy="3174120"/>
          </a:xfrm>
          <a:prstGeom prst="rect">
            <a:avLst/>
          </a:prstGeom>
          <a:noFill/>
          <a:ln w="38100" cap="rnd">
            <a:solidFill>
              <a:srgbClr val="54A02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8" name="Прямоугольник 7"/>
          <p:cNvSpPr/>
          <p:nvPr/>
        </p:nvSpPr>
        <p:spPr>
          <a:xfrm>
            <a:off x="6044400" y="3533400"/>
            <a:ext cx="2007720" cy="76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uk-UA" sz="4000" b="0" strike="noStrike" spc="-1">
                <a:solidFill>
                  <a:srgbClr val="000000"/>
                </a:solidFill>
                <a:latin typeface="Trebuchet MS" panose="020B0603020202020204"/>
                <a:ea typeface="DejaVu Sans"/>
              </a:rPr>
              <a:t>Фото</a:t>
            </a:r>
            <a:r>
              <a:rPr lang="uk-UA" sz="4400" b="1" strike="noStrike" spc="-1">
                <a:solidFill>
                  <a:srgbClr val="000000"/>
                </a:solidFill>
                <a:latin typeface="Trebuchet MS" panose="020B0603020202020204"/>
                <a:ea typeface="DejaVu Sans"/>
              </a:rPr>
              <a:t> </a:t>
            </a:r>
            <a:endParaRPr lang="uk-UA" sz="4400" b="0" strike="noStrike" spc="-1">
              <a:latin typeface="Arial" panose="020B0604020202020204"/>
            </a:endParaRPr>
          </a:p>
        </p:txBody>
      </p:sp>
      <p:pic>
        <p:nvPicPr>
          <p:cNvPr id="5" name="Замещающее содержимое 4"/>
          <p:cNvPicPr>
            <a:picLocks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5012690" y="1563370"/>
            <a:ext cx="4048760" cy="4705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1"/>
          <p:cNvGraphicFramePr/>
          <p:nvPr/>
        </p:nvGraphicFramePr>
        <p:xfrm>
          <a:off x="1650960" y="1511280"/>
          <a:ext cx="6654240" cy="4863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289" name="AutoShape 9"/>
          <p:cNvSpPr/>
          <p:nvPr/>
        </p:nvSpPr>
        <p:spPr>
          <a:xfrm>
            <a:off x="228600" y="449640"/>
            <a:ext cx="8381160" cy="84492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63500">
            <a:solidFill>
              <a:srgbClr val="C42F1A">
                <a:tint val="40000"/>
                <a:alpha val="90000"/>
                <a:hueOff val="0"/>
                <a:satOff val="0"/>
                <a:lumOff val="0"/>
                <a:alphaOff val="0"/>
              </a:srgbClr>
            </a:solidFill>
          </a:ln>
          <a:effectLst>
            <a:outerShdw blurRad="38160" dist="2556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tIns="45000" rIns="90000" bIns="45000" numCol="1" spcCol="1440" anchor="t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5"/>
              </a:contourClr>
            </a:sp3d>
          </a:bodyPr>
          <a:lstStyle/>
          <a:p>
            <a:pPr algn="ctr">
              <a:lnSpc>
                <a:spcPct val="90000"/>
              </a:lnSpc>
            </a:pPr>
            <a:r>
              <a:rPr lang="uk-UA" sz="4400" b="1" i="1" strike="noStrike" spc="-1" dirty="0">
                <a:solidFill>
                  <a:srgbClr val="FF0000"/>
                </a:solidFill>
                <a:latin typeface="Bookman Old Style" panose="02050604050505020204"/>
                <a:ea typeface="DejaVu Sans"/>
              </a:rPr>
              <a:t>Мої педагогічні принципи</a:t>
            </a:r>
            <a:endParaRPr lang="uk-UA" sz="4400" b="0" strike="noStrike" spc="-1" dirty="0">
              <a:latin typeface="Arial" panose="020B0604020202020204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4" y="3583710"/>
            <a:ext cx="2607919" cy="30251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5;p22"/>
          <p:cNvSpPr>
            <a:spLocks noGrp="1"/>
          </p:cNvSpPr>
          <p:nvPr>
            <p:ph type="title"/>
          </p:nvPr>
        </p:nvSpPr>
        <p:spPr>
          <a:xfrm>
            <a:off x="544810" y="116632"/>
            <a:ext cx="8229600" cy="1143000"/>
          </a:xfrm>
          <a:prstGeom prst="flowChartTerminator">
            <a:avLst/>
          </a:prstGeom>
          <a:solidFill>
            <a:srgbClr val="C5D8F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5400" b="1" dirty="0">
                <a:solidFill>
                  <a:srgbClr val="494429"/>
                </a:solidFill>
                <a:latin typeface="Monotype Corsiva" panose="03010101010201010101" pitchFamily="66" charset="0"/>
                <a:ea typeface="Calibri" panose="020F0502020204030204"/>
                <a:cs typeface="Calibri" panose="020F0502020204030204"/>
                <a:sym typeface="Calibri" panose="020F0502020204030204"/>
              </a:rPr>
              <a:t>Основні напрямки роботи</a:t>
            </a:r>
            <a:endParaRPr sz="5400" b="1" dirty="0">
              <a:solidFill>
                <a:schemeClr val="lt1"/>
              </a:solidFill>
              <a:latin typeface="Monotype Corsiva" panose="03010101010201010101" pitchFamily="66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6" name="Google Shape;202;p22"/>
          <p:cNvSpPr/>
          <p:nvPr/>
        </p:nvSpPr>
        <p:spPr>
          <a:xfrm>
            <a:off x="907504" y="1488232"/>
            <a:ext cx="2664296" cy="1418456"/>
          </a:xfrm>
          <a:prstGeom prst="ellipse">
            <a:avLst/>
          </a:prstGeom>
          <a:solidFill>
            <a:srgbClr val="FABF8E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r>
              <a:rPr lang="ru-RU" sz="2000" b="1" kern="0" dirty="0" err="1">
                <a:ea typeface="Calibri" panose="020F0502020204030204"/>
                <a:cs typeface="Calibri" panose="020F0502020204030204"/>
                <a:sym typeface="Calibri" panose="020F0502020204030204"/>
              </a:rPr>
              <a:t>Використання</a:t>
            </a:r>
            <a:r>
              <a:rPr lang="ru-RU" sz="2000" b="1" kern="0" dirty="0">
                <a:ea typeface="Calibri" panose="020F0502020204030204"/>
                <a:cs typeface="Calibri" panose="020F0502020204030204"/>
                <a:sym typeface="Calibri" panose="020F0502020204030204"/>
              </a:rPr>
              <a:t>   </a:t>
            </a:r>
            <a:endParaRPr lang="ru-RU" sz="2000" b="1" kern="0" dirty="0"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algn="ctr">
              <a:buClr>
                <a:srgbClr val="000000"/>
              </a:buClr>
              <a:buFont typeface="Arial" panose="020B0604020202020204"/>
              <a:buNone/>
            </a:pPr>
            <a:r>
              <a:rPr lang="ru-RU" sz="2000" b="1" kern="0" dirty="0"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ru-RU" sz="2000" b="1" kern="0" dirty="0" err="1">
                <a:ea typeface="Calibri" panose="020F0502020204030204"/>
                <a:cs typeface="Calibri" panose="020F0502020204030204"/>
                <a:sym typeface="Calibri" panose="020F0502020204030204"/>
              </a:rPr>
              <a:t>нових</a:t>
            </a:r>
            <a:r>
              <a:rPr lang="ru-RU" sz="2000" b="1" kern="0" dirty="0">
                <a:ea typeface="Calibri" panose="020F0502020204030204"/>
                <a:cs typeface="Calibri" panose="020F0502020204030204"/>
                <a:sym typeface="Calibri" panose="020F0502020204030204"/>
              </a:rPr>
              <a:t>  форм і </a:t>
            </a:r>
            <a:r>
              <a:rPr lang="ru-RU" sz="2000" b="1" kern="0" dirty="0" err="1">
                <a:ea typeface="Calibri" panose="020F0502020204030204"/>
                <a:cs typeface="Calibri" panose="020F0502020204030204"/>
                <a:sym typeface="Calibri" panose="020F0502020204030204"/>
              </a:rPr>
              <a:t>методів</a:t>
            </a:r>
            <a:r>
              <a:rPr lang="ru-RU" sz="2000" b="1" kern="0" dirty="0"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ru-RU" sz="2000" b="1" kern="0" dirty="0" err="1">
                <a:ea typeface="Calibri" panose="020F0502020204030204"/>
                <a:cs typeface="Calibri" panose="020F0502020204030204"/>
                <a:sym typeface="Calibri" panose="020F0502020204030204"/>
              </a:rPr>
              <a:t>роботи</a:t>
            </a:r>
            <a:endParaRPr lang="ru-RU" sz="2000" b="1" kern="0" dirty="0"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7" name="Google Shape;200;p22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2708920"/>
            <a:ext cx="1023937" cy="12065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04;p22"/>
          <p:cNvSpPr/>
          <p:nvPr/>
        </p:nvSpPr>
        <p:spPr>
          <a:xfrm>
            <a:off x="372715" y="3915420"/>
            <a:ext cx="2664296" cy="1296144"/>
          </a:xfrm>
          <a:prstGeom prst="ellipse">
            <a:avLst/>
          </a:prstGeom>
          <a:solidFill>
            <a:srgbClr val="D99593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000000"/>
              </a:buClr>
              <a:buSzPts val="1800"/>
            </a:pPr>
            <a:r>
              <a:rPr lang="uk-UA" b="1" kern="0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Впровадження      інноваційних </a:t>
            </a:r>
            <a:endParaRPr lang="uk-UA" sz="600" b="1" kern="0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lvl="0">
              <a:buClr>
                <a:srgbClr val="000000"/>
              </a:buClr>
              <a:buSzPts val="1800"/>
            </a:pPr>
            <a:r>
              <a:rPr lang="uk-UA" b="1" kern="0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     технологій</a:t>
            </a:r>
            <a:endParaRPr lang="uk-UA" b="1" kern="0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508" y="5211564"/>
            <a:ext cx="1023937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Google Shape;197;p22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984128" y="5054967"/>
            <a:ext cx="2835275" cy="143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96;p22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6012160" y="1629420"/>
            <a:ext cx="2762250" cy="168275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205;p22"/>
          <p:cNvSpPr/>
          <p:nvPr/>
        </p:nvSpPr>
        <p:spPr>
          <a:xfrm>
            <a:off x="6217493" y="4356913"/>
            <a:ext cx="2592288" cy="1440160"/>
          </a:xfrm>
          <a:prstGeom prst="ellipse">
            <a:avLst/>
          </a:prstGeom>
          <a:solidFill>
            <a:srgbClr val="CCC0D9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endParaRPr kern="0">
              <a:solidFill>
                <a:srgbClr val="FFFFFF"/>
              </a:solidFill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3" name="Google Shape;207;p22"/>
          <p:cNvSpPr/>
          <p:nvPr/>
        </p:nvSpPr>
        <p:spPr>
          <a:xfrm>
            <a:off x="6300192" y="4797152"/>
            <a:ext cx="298782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uk-UA" kern="0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Розвиток пізнавальної </a:t>
            </a:r>
            <a:endParaRPr sz="600" kern="0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uk-UA" kern="0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активності учнів</a:t>
            </a:r>
            <a:endParaRPr kern="0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4" name="Google Shape;199;p22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3649985" y="1727845"/>
            <a:ext cx="2152650" cy="592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01;p22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956376" y="3284984"/>
            <a:ext cx="822325" cy="128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01;p22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5600997" y="5211564"/>
            <a:ext cx="822325" cy="128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4385</Words>
  <Application>WPS Presentation</Application>
  <PresentationFormat>Экран (4:3)</PresentationFormat>
  <Paragraphs>188</Paragraphs>
  <Slides>27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31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27</vt:i4>
      </vt:variant>
    </vt:vector>
  </HeadingPairs>
  <TitlesOfParts>
    <vt:vector size="60" baseType="lpstr">
      <vt:lpstr>Arial</vt:lpstr>
      <vt:lpstr>SimSun</vt:lpstr>
      <vt:lpstr>Wingdings</vt:lpstr>
      <vt:lpstr>Arial</vt:lpstr>
      <vt:lpstr>Symbol</vt:lpstr>
      <vt:lpstr>Times New Roman</vt:lpstr>
      <vt:lpstr>Bookman Old Style</vt:lpstr>
      <vt:lpstr>DejaVu Sans</vt:lpstr>
      <vt:lpstr>Calibri</vt:lpstr>
      <vt:lpstr>Monotype Corsiva</vt:lpstr>
      <vt:lpstr>Broadway</vt:lpstr>
      <vt:lpstr>Times New Roman</vt:lpstr>
      <vt:lpstr>Wingdings 3</vt:lpstr>
      <vt:lpstr>Segoe Script</vt:lpstr>
      <vt:lpstr>Trebuchet MS</vt:lpstr>
      <vt:lpstr>Bookman Old Style</vt:lpstr>
      <vt:lpstr>Calibri</vt:lpstr>
      <vt:lpstr>Microsoft YaHei</vt:lpstr>
      <vt:lpstr>Arial Unicode MS</vt:lpstr>
      <vt:lpstr>Calibri Light</vt:lpstr>
      <vt:lpstr>Monotype Corsiva</vt:lpstr>
      <vt:lpstr>Georgia Pro Semibold</vt:lpstr>
      <vt:lpstr>Noto Sans TC</vt:lpstr>
      <vt:lpstr>Bahnschrift Light Condensed</vt:lpstr>
      <vt:lpstr>Bahnschrift SemiCondensed</vt:lpstr>
      <vt:lpstr>Bahnschrift SemiBold</vt:lpstr>
      <vt:lpstr>Yu Gothic UI</vt:lpstr>
      <vt:lpstr>Yu Gothic UI Light</vt:lpstr>
      <vt:lpstr>Vivaldi</vt:lpstr>
      <vt:lpstr>Viner Hand ITC</vt:lpstr>
      <vt:lpstr>Tw Cen MT Condensed Extra Bold</vt:lpstr>
      <vt:lpstr>Office Theme</vt:lpstr>
      <vt:lpstr>1_Тема Office</vt:lpstr>
      <vt:lpstr>PowerPoint 演示文稿</vt:lpstr>
      <vt:lpstr>План професійного зростання</vt:lpstr>
      <vt:lpstr>Мета портфоліо</vt:lpstr>
      <vt:lpstr>Портрет автора</vt:lpstr>
      <vt:lpstr>Портрет автора</vt:lpstr>
      <vt:lpstr>PowerPoint 演示文稿</vt:lpstr>
      <vt:lpstr>PowerPoint 演示文稿</vt:lpstr>
      <vt:lpstr>PowerPoint 演示文稿</vt:lpstr>
      <vt:lpstr>Основні напрямки роботи</vt:lpstr>
      <vt:lpstr>PowerPoint 演示文稿</vt:lpstr>
      <vt:lpstr>  Основні принципи роботи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Уроки природознавства</vt:lpstr>
      <vt:lpstr>ГОДИНА ЦІКАВИХ ДОСЛІДІВ «ФІЗИКА НАВКОЛО НАС»</vt:lpstr>
      <vt:lpstr>година спілкування  “Перемагає той,хто пам'ятає”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ПОРТФОЛІО Василенко  Олени Миколаївни,  учителя хімії</dc:title>
  <dc:creator>Badenko</dc:creator>
  <cp:lastModifiedBy>Алина Симоненко</cp:lastModifiedBy>
  <cp:revision>237</cp:revision>
  <cp:lastPrinted>2023-03-20T12:00:00Z</cp:lastPrinted>
  <dcterms:created xsi:type="dcterms:W3CDTF">2020-02-15T10:23:00Z</dcterms:created>
  <dcterms:modified xsi:type="dcterms:W3CDTF">2025-03-19T17:55:02Z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</vt:i4>
  </property>
  <property fmtid="{D5CDD505-2E9C-101B-9397-08002B2CF9AE}" pid="3" name="PresentationFormat">
    <vt:lpwstr>Экран (4:3)</vt:lpwstr>
  </property>
  <property fmtid="{D5CDD505-2E9C-101B-9397-08002B2CF9AE}" pid="4" name="Slides">
    <vt:i4>40</vt:i4>
  </property>
  <property fmtid="{D5CDD505-2E9C-101B-9397-08002B2CF9AE}" pid="5" name="ICV">
    <vt:lpwstr>7E0316784A8E46DF8B2B2A0BB81EB1F2_13</vt:lpwstr>
  </property>
  <property fmtid="{D5CDD505-2E9C-101B-9397-08002B2CF9AE}" pid="6" name="KSOProductBuildVer">
    <vt:lpwstr>1049-12.2.0.20326</vt:lpwstr>
  </property>
</Properties>
</file>