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71480"/>
            <a:ext cx="8643998" cy="4343416"/>
          </a:xfrm>
        </p:spPr>
        <p:txBody>
          <a:bodyPr>
            <a:normAutofit/>
          </a:bodyPr>
          <a:lstStyle/>
          <a:p>
            <a:pPr algn="ctr"/>
            <a:r>
              <a:rPr lang="uk-UA" dirty="0" err="1" smtClean="0"/>
              <a:t>Портфоліо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smtClean="0"/>
              <a:t>вчителя 9-Б </a:t>
            </a:r>
            <a:r>
              <a:rPr lang="uk-UA" dirty="0" smtClean="0"/>
              <a:t>класу</a:t>
            </a:r>
            <a:br>
              <a:rPr lang="uk-UA" dirty="0" smtClean="0"/>
            </a:b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98200"/>
            <a:ext cx="8229600" cy="1143000"/>
          </a:xfrm>
        </p:spPr>
        <p:txBody>
          <a:bodyPr/>
          <a:lstStyle/>
          <a:p>
            <a:r>
              <a:rPr lang="uk-UA" dirty="0" smtClean="0"/>
              <a:t>Вчитель працює і в Туреччині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193" y="2089712"/>
            <a:ext cx="2745305" cy="366040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97" y="1115804"/>
            <a:ext cx="2220951" cy="29612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6712"/>
            <a:ext cx="1871141" cy="24948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522" y="2109603"/>
            <a:ext cx="2811576" cy="360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1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42" y="43985"/>
            <a:ext cx="3707904" cy="27809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3219822" cy="42930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824913"/>
            <a:ext cx="3024336" cy="4032448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>
                <a:solidFill>
                  <a:srgbClr val="002060"/>
                </a:solidFill>
              </a:rPr>
              <a:t>Так проходять наші виховні години та години спілкування.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3960440" cy="29703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048" y="3068960"/>
            <a:ext cx="4644008" cy="3483006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704" y="0"/>
            <a:ext cx="7758604" cy="808610"/>
          </a:xfrm>
        </p:spPr>
        <p:txBody>
          <a:bodyPr/>
          <a:lstStyle/>
          <a:p>
            <a:pPr algn="ctr"/>
            <a:r>
              <a:rPr lang="uk-UA" dirty="0" smtClean="0"/>
              <a:t>Дозвілля дітей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006" y="692696"/>
            <a:ext cx="3587891" cy="26909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8" y="1196752"/>
            <a:ext cx="3867150" cy="50131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153" y="3501008"/>
            <a:ext cx="2517744" cy="335699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64088" y="1761857"/>
            <a:ext cx="3571900" cy="4389120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Назвати легкою роботу вчителя не можна!</a:t>
            </a:r>
          </a:p>
          <a:p>
            <a:pPr algn="ctr"/>
            <a:r>
              <a:rPr lang="uk-UA" sz="2800" dirty="0" smtClean="0"/>
              <a:t> Це клопітлива, щоденна праця.</a:t>
            </a:r>
          </a:p>
          <a:p>
            <a:pPr algn="ctr"/>
            <a:r>
              <a:rPr lang="uk-UA" sz="2800" dirty="0" smtClean="0"/>
              <a:t>Але я дуже люблю свою роботу і пишаюсь тим, що я ВЧИТЕЛЬ! </a:t>
            </a:r>
            <a:endParaRPr lang="ru-RU" sz="2800" dirty="0" smtClean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4898838" cy="4898838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71480"/>
            <a:ext cx="3429024" cy="1143000"/>
          </a:xfrm>
        </p:spPr>
        <p:txBody>
          <a:bodyPr>
            <a:noAutofit/>
          </a:bodyPr>
          <a:lstStyle/>
          <a:p>
            <a:r>
              <a:rPr lang="uk-UA" sz="3600" b="1" dirty="0" smtClean="0"/>
              <a:t>Гуртова Наталя Володимирівна 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2000240"/>
            <a:ext cx="392909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Дата </a:t>
            </a:r>
            <a:r>
              <a:rPr lang="ru-RU" sz="2800" b="1" dirty="0" err="1" smtClean="0"/>
              <a:t>народження</a:t>
            </a:r>
            <a:r>
              <a:rPr lang="ru-RU" sz="2800" dirty="0" smtClean="0"/>
              <a:t>: </a:t>
            </a:r>
            <a:r>
              <a:rPr lang="ru-RU" sz="2800" i="1" dirty="0" smtClean="0"/>
              <a:t>14.12.1962 р.</a:t>
            </a:r>
          </a:p>
          <a:p>
            <a:r>
              <a:rPr lang="ru-RU" sz="2800" b="1" dirty="0" err="1" smtClean="0"/>
              <a:t>Освіта</a:t>
            </a:r>
            <a:r>
              <a:rPr lang="ru-RU" sz="2800" dirty="0" smtClean="0"/>
              <a:t>: </a:t>
            </a:r>
            <a:r>
              <a:rPr lang="ru-RU" sz="2800" i="1" dirty="0" err="1" smtClean="0"/>
              <a:t>вища</a:t>
            </a:r>
            <a:endParaRPr lang="ru-RU" sz="2800" i="1" dirty="0" smtClean="0"/>
          </a:p>
          <a:p>
            <a:r>
              <a:rPr lang="ru-RU" sz="2800" b="1" dirty="0" err="1" smtClean="0"/>
              <a:t>Місце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роботи</a:t>
            </a:r>
            <a:r>
              <a:rPr lang="ru-RU" sz="2800" dirty="0" smtClean="0"/>
              <a:t>: КЗО «ПБНРЦ «</a:t>
            </a:r>
            <a:r>
              <a:rPr lang="ru-RU" sz="2800" dirty="0" err="1" smtClean="0"/>
              <a:t>Берегиня</a:t>
            </a:r>
            <a:r>
              <a:rPr lang="ru-RU" sz="2800" dirty="0" smtClean="0"/>
              <a:t>» ДОР»</a:t>
            </a:r>
            <a:endParaRPr lang="ru-RU" sz="2800" i="1" dirty="0" smtClean="0"/>
          </a:p>
          <a:p>
            <a:r>
              <a:rPr lang="ru-RU" sz="2800" b="1" dirty="0" smtClean="0"/>
              <a:t>Посада</a:t>
            </a:r>
            <a:r>
              <a:rPr lang="ru-RU" sz="2800" dirty="0" smtClean="0"/>
              <a:t>: </a:t>
            </a:r>
            <a:r>
              <a:rPr lang="ru-RU" sz="2800" i="1" dirty="0" err="1" smtClean="0"/>
              <a:t>вчитель</a:t>
            </a:r>
            <a:endParaRPr lang="ru-RU" sz="2800" i="1" dirty="0" smtClean="0"/>
          </a:p>
          <a:p>
            <a:r>
              <a:rPr lang="ru-RU" sz="2800" b="1" dirty="0" smtClean="0"/>
              <a:t>Стаж </a:t>
            </a:r>
            <a:r>
              <a:rPr lang="ru-RU" sz="2800" b="1" dirty="0" err="1" smtClean="0"/>
              <a:t>роботи</a:t>
            </a:r>
            <a:r>
              <a:rPr lang="ru-RU" sz="2800" dirty="0" smtClean="0"/>
              <a:t>: </a:t>
            </a:r>
            <a:r>
              <a:rPr lang="ru-RU" sz="2800" i="1" dirty="0" smtClean="0"/>
              <a:t>32 роки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875501"/>
            <a:ext cx="3705876" cy="4941168"/>
          </a:xfrm>
          <a:prstGeom prst="rect">
            <a:avLst/>
          </a:prstGeom>
        </p:spPr>
      </p:pic>
    </p:spTree>
  </p:cSld>
  <p:clrMapOvr>
    <a:masterClrMapping/>
  </p:clrMapOvr>
  <p:transition advTm="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7358114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dirty="0" smtClean="0"/>
              <a:t>Народилась в мальовничому, маленькому шахтарському містечку </a:t>
            </a:r>
            <a:r>
              <a:rPr lang="uk-UA" sz="3100" dirty="0" err="1" smtClean="0"/>
              <a:t>Білозірське</a:t>
            </a:r>
            <a:r>
              <a:rPr lang="uk-UA" sz="3100" dirty="0" smtClean="0"/>
              <a:t>. </a:t>
            </a:r>
            <a:br>
              <a:rPr lang="uk-UA" sz="3100" dirty="0" smtClean="0"/>
            </a:br>
            <a:r>
              <a:rPr lang="uk-UA" sz="3100" dirty="0" smtClean="0"/>
              <a:t>Закінчила ЗОШ № 13 в 1978 р. 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dirty="0"/>
          </a:p>
        </p:txBody>
      </p:sp>
      <p:pic>
        <p:nvPicPr>
          <p:cNvPr id="4" name="Рисунок 3" descr="Screenshot_2018-03-14-10-50-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3116"/>
            <a:ext cx="4429155" cy="2448338"/>
          </a:xfrm>
          <a:prstGeom prst="rect">
            <a:avLst/>
          </a:prstGeom>
        </p:spPr>
      </p:pic>
      <p:pic>
        <p:nvPicPr>
          <p:cNvPr id="5" name="Рисунок 4" descr="Screenshot_2018-03-14-10-48-2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494" y="3076569"/>
            <a:ext cx="4328506" cy="378143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928670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В 1991 році закінчила Дніпропетровське педагогічне училище за спеціальністю: </a:t>
            </a:r>
            <a:r>
              <a:rPr lang="uk-UA" sz="2400" dirty="0" err="1" smtClean="0"/>
              <a:t>“Вихователь</a:t>
            </a:r>
            <a:r>
              <a:rPr lang="uk-UA" sz="2400" dirty="0" smtClean="0"/>
              <a:t> дошкільних </a:t>
            </a:r>
            <a:r>
              <a:rPr lang="uk-UA" sz="2400" dirty="0" err="1" smtClean="0"/>
              <a:t>закладів”</a:t>
            </a:r>
            <a:r>
              <a:rPr lang="uk-UA" sz="2400" dirty="0" smtClean="0"/>
              <a:t>. Отримавши диплом з відзнакою. </a:t>
            </a:r>
            <a:endParaRPr lang="ru-RU" sz="2400" dirty="0"/>
          </a:p>
        </p:txBody>
      </p:sp>
      <p:pic>
        <p:nvPicPr>
          <p:cNvPr id="5" name="Рисунок 4" descr="Screenshot_2018-03-14-10-51-4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217332"/>
            <a:ext cx="5929354" cy="4389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428605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В серпні 2002 році прийшла працювати в КЗО “ПЗСШІ” </a:t>
            </a:r>
            <a:r>
              <a:rPr lang="uk-UA" sz="2400" dirty="0" err="1" smtClean="0"/>
              <a:t>ДОР”</a:t>
            </a:r>
            <a:r>
              <a:rPr lang="uk-UA" sz="2400" dirty="0" smtClean="0"/>
              <a:t> на  посаду вихователя.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1500174"/>
            <a:ext cx="8929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В 2011 році закінчила </a:t>
            </a:r>
            <a:r>
              <a:rPr lang="uk-UA" sz="2400" dirty="0" err="1" smtClean="0"/>
              <a:t>Слов’янский</a:t>
            </a:r>
            <a:r>
              <a:rPr lang="uk-UA" sz="2400" dirty="0" smtClean="0"/>
              <a:t> державний педагогічний університет і</a:t>
            </a:r>
            <a:br>
              <a:rPr lang="uk-UA" sz="2400" dirty="0" smtClean="0"/>
            </a:br>
            <a:r>
              <a:rPr lang="uk-UA" sz="2400" dirty="0" smtClean="0"/>
              <a:t>отримала диплом спеціаліста за спеціальністю </a:t>
            </a:r>
            <a:r>
              <a:rPr lang="uk-UA" sz="2400" dirty="0" err="1" smtClean="0"/>
              <a:t>“Дефектологія”</a:t>
            </a:r>
            <a:r>
              <a:rPr lang="uk-UA" sz="2400" dirty="0" smtClean="0"/>
              <a:t> та здобула кваліфікацію </a:t>
            </a:r>
            <a:r>
              <a:rPr lang="uk-UA" sz="2400" dirty="0" err="1" smtClean="0"/>
              <a:t>“Олігофренопедагога</a:t>
            </a:r>
            <a:r>
              <a:rPr lang="uk-UA" sz="2400" dirty="0" smtClean="0"/>
              <a:t>, логопеда. Вчителя дітей з вадами розумового </a:t>
            </a:r>
            <a:r>
              <a:rPr lang="uk-UA" sz="2400" dirty="0" err="1" smtClean="0"/>
              <a:t>розвитку”</a:t>
            </a:r>
            <a:r>
              <a:rPr lang="uk-UA" sz="2400" dirty="0" smtClean="0"/>
              <a:t>.</a:t>
            </a:r>
            <a:endParaRPr lang="ru-RU" sz="2400" dirty="0"/>
          </a:p>
        </p:txBody>
      </p:sp>
      <p:pic>
        <p:nvPicPr>
          <p:cNvPr id="6" name="Рисунок 5" descr="Screenshot_2018-03-14-10-53-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3367658"/>
            <a:ext cx="5572164" cy="3490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C2612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14620"/>
            <a:ext cx="585791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 2007 року почала працювати вчителем з дітьми з особливими освітніми потребами</a:t>
            </a:r>
            <a:r>
              <a:rPr lang="uk-UA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Моє кредо: </a:t>
            </a:r>
            <a:r>
              <a:rPr lang="uk-UA" sz="3600" dirty="0" err="1" smtClean="0">
                <a:solidFill>
                  <a:srgbClr val="002060"/>
                </a:solidFill>
              </a:rPr>
              <a:t>“Якщо</a:t>
            </a:r>
            <a:r>
              <a:rPr lang="uk-UA" sz="3600" dirty="0" smtClean="0">
                <a:solidFill>
                  <a:srgbClr val="002060"/>
                </a:solidFill>
              </a:rPr>
              <a:t> ти здатний завжди посміхатися життю, життя завжди посміхатиметься </a:t>
            </a:r>
            <a:r>
              <a:rPr lang="uk-UA" sz="3600" dirty="0" err="1" smtClean="0">
                <a:solidFill>
                  <a:srgbClr val="002060"/>
                </a:solidFill>
              </a:rPr>
              <a:t>тобі.”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90" y="2325699"/>
            <a:ext cx="3203740" cy="42716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20737"/>
            <a:ext cx="3387320" cy="4516427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Мій стиль роботи: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389120"/>
          </a:xfrm>
        </p:spPr>
        <p:txBody>
          <a:bodyPr/>
          <a:lstStyle/>
          <a:p>
            <a:pPr lvl="0"/>
            <a:r>
              <a:rPr lang="uk-UA" dirty="0" smtClean="0"/>
              <a:t>Працювати на учня;</a:t>
            </a:r>
            <a:endParaRPr lang="ru-RU" dirty="0" smtClean="0"/>
          </a:p>
          <a:p>
            <a:pPr lvl="0"/>
            <a:r>
              <a:rPr lang="uk-UA" dirty="0" smtClean="0"/>
              <a:t>Доброта + дисципліна+ справедливість= позитивний результат;</a:t>
            </a:r>
            <a:endParaRPr lang="ru-RU" dirty="0" smtClean="0"/>
          </a:p>
          <a:p>
            <a:pPr lvl="0"/>
            <a:r>
              <a:rPr lang="uk-UA" dirty="0" smtClean="0"/>
              <a:t>Вчити дітей самостійності, відповідальності, самоконтролю;</a:t>
            </a:r>
            <a:endParaRPr lang="ru-RU" dirty="0" smtClean="0"/>
          </a:p>
          <a:p>
            <a:pPr lvl="0"/>
            <a:r>
              <a:rPr lang="uk-UA" dirty="0" smtClean="0"/>
              <a:t>Прислухатися до думки учня;</a:t>
            </a:r>
            <a:endParaRPr lang="ru-RU" dirty="0" smtClean="0"/>
          </a:p>
          <a:p>
            <a:pPr lvl="0"/>
            <a:r>
              <a:rPr lang="uk-UA" dirty="0" smtClean="0"/>
              <a:t>Вчити своїми вчинками, діями, справами;</a:t>
            </a:r>
            <a:endParaRPr lang="ru-RU" dirty="0" smtClean="0"/>
          </a:p>
          <a:p>
            <a:pPr lvl="0"/>
            <a:r>
              <a:rPr lang="uk-UA" dirty="0" smtClean="0"/>
              <a:t>Відкидаю поняття «не хочу», «не вмію», «не знаю» - вчу цьому дітей.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Так проходять наші уроки…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23505"/>
            <a:ext cx="3651870" cy="48691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675" y="1507093"/>
            <a:ext cx="3664179" cy="4885572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150</TotalTime>
  <Words>222</Words>
  <Application>Microsoft Office PowerPoint</Application>
  <PresentationFormat>Экран (4:3)</PresentationFormat>
  <Paragraphs>27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Calibri</vt:lpstr>
      <vt:lpstr>Constantia</vt:lpstr>
      <vt:lpstr>Wingdings 2</vt:lpstr>
      <vt:lpstr>Поток</vt:lpstr>
      <vt:lpstr>Портфоліо  вчителя 9-Б класу </vt:lpstr>
      <vt:lpstr>Гуртова Наталя Володимирівна </vt:lpstr>
      <vt:lpstr>Народилась в мальовничому, маленькому шахтарському містечку Білозірське.  Закінчила ЗОШ № 13 в 1978 р.  </vt:lpstr>
      <vt:lpstr>Презентация PowerPoint</vt:lpstr>
      <vt:lpstr>Презентация PowerPoint</vt:lpstr>
      <vt:lpstr>З 2007 року почала працювати вчителем з дітьми з особливими освітніми потребами.</vt:lpstr>
      <vt:lpstr>Моє кредо: “Якщо ти здатний завжди посміхатися життю, життя завжди посміхатиметься тобі.”</vt:lpstr>
      <vt:lpstr>Мій стиль роботи:</vt:lpstr>
      <vt:lpstr>Так проходять наші уроки…</vt:lpstr>
      <vt:lpstr>Вчитель працює і в Туреччині </vt:lpstr>
      <vt:lpstr>Презентация PowerPoint</vt:lpstr>
      <vt:lpstr>Так проходять наші виховні години та години спілкування.</vt:lpstr>
      <vt:lpstr>Дозвілля дітей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Портфоліо  вчителя 4-Б класу </dc:title>
  <dc:creator>PK</dc:creator>
  <cp:lastModifiedBy>Пользователь</cp:lastModifiedBy>
  <cp:revision>21</cp:revision>
  <dcterms:created xsi:type="dcterms:W3CDTF">2018-03-15T07:44:40Z</dcterms:created>
  <dcterms:modified xsi:type="dcterms:W3CDTF">2025-03-18T10:49:33Z</dcterms:modified>
</cp:coreProperties>
</file>