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3C21A-C2B1-CF5A-6560-DA29D6408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D332F-0C95-AD13-A413-79A7DCF0C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FD86D5-A454-0D6B-2D76-57AB7B65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F4F-E0D4-AB45-86A6-FDC32FEB101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862B3-1E2B-E12A-2431-1FAB5E47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5B1A9-B546-7326-9AC0-2E4F2CCC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009-8E11-7342-9EAC-E14B396C8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5E999-BEEE-EAB2-CC61-45A70B8F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5732FB-B1C5-1909-DBFF-FC9F7FD96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719851-A233-0075-871A-FE3DD43B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F4F-E0D4-AB45-86A6-FDC32FEB101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4CD033-5FA4-A64B-45DE-549C11218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64C56F-D0AA-308F-FE92-949F183C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009-8E11-7342-9EAC-E14B396C8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A0E005-CDBD-30FC-F5EB-A200EE8CE8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25E77D-D0C5-827B-5DAD-11A0D36C5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E894D3-20D4-D254-E98C-8F95FCE1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F4F-E0D4-AB45-86A6-FDC32FEB101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06FBA-DAA6-6B67-953C-C3AA15CF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8AA14C-A439-2A2B-0C36-1E21831D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009-8E11-7342-9EAC-E14B396C8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8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7D69C-8D01-B08D-67B1-11411CE6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98ABF6-A8CF-4EFE-87D1-EE264F7D0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BB11E-47DC-B27F-DFE4-CBBE7D10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F4F-E0D4-AB45-86A6-FDC32FEB101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5E0A6-7DE0-4982-8C8F-49203C56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D47B8B-E79D-6F5D-7FF3-EF666D0C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009-8E11-7342-9EAC-E14B396C8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4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99CFD-8002-3B97-0463-3A79C02E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D25944-CCD1-6AAB-ABC8-956C75BC0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BC04B-ED52-7845-A698-0EAF542E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F4F-E0D4-AB45-86A6-FDC32FEB101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D4EE5-C6C2-5C38-C33F-B8C8C56B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6195FF-9DF3-083F-41B8-AEBC18DA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009-8E11-7342-9EAC-E14B396C8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9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DD837-5573-74A5-E30A-662095CA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C7D973-BDF9-EE1E-3411-D74EFCC76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B8C90-D41A-E370-B7FE-464CEC8D6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0B7E65-BDC3-B518-5684-B2DB81DE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F4F-E0D4-AB45-86A6-FDC32FEB101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FBBCAF-BDAD-B31B-43D7-37C8D120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C62AAF-BC77-8F1E-BE6F-BCFBAC8F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009-8E11-7342-9EAC-E14B396C8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1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10D3D-B7B4-8B77-AFF6-32206FE3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23039F-3C04-6597-8BC9-80B77AF78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740DDE-D35F-1075-42AD-5C921CEA1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819436-AB48-6ED0-3F69-3FDB43F94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3769C4-CB89-418B-A598-18F878CD1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035A7-E150-2CB3-5793-FC700E4C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F4F-E0D4-AB45-86A6-FDC32FEB101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F998FE-FD3E-4F1A-DE8A-D5AAD3A0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F6E14B-30A7-6384-0646-390808C8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009-8E11-7342-9EAC-E14B396C8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0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4F46A-FA2A-42C9-5674-F251B2ED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D7B9CA-7D87-F280-2539-C079414F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F4F-E0D4-AB45-86A6-FDC32FEB101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90C292-113F-3121-FAF9-1F2367F5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EC13F0-E81D-EB06-D90A-D17EA90E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009-8E11-7342-9EAC-E14B396C8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61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5EB2C-4145-8586-5ADF-6D130083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F4F-E0D4-AB45-86A6-FDC32FEB101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581EDD-426C-89CA-DA4B-0D46BC89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8C2542-A665-5021-A516-93AB3C76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009-8E11-7342-9EAC-E14B396C8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3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4DF41-D5C1-2AA9-CCD1-04A9A68D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E9C45-CEE9-7FDC-661E-8A890E69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E60E98-F431-9D31-8552-64F7DE0FA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5F52E1-4BB3-EEFF-6F60-AED5C698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F4F-E0D4-AB45-86A6-FDC32FEB101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DE8411-6F06-5B50-D508-24157BFA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71E6A0-9568-54FB-D061-0078EF1E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009-8E11-7342-9EAC-E14B396C8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7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CB7D4-772D-A2D9-3008-A193C8EB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09087C-84FC-19B5-271C-94DC3EBCC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F9B594-959D-2EB1-5F0B-8B5CC777A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13E982-B425-B8A7-CFF7-D2C06FBD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4F4F-E0D4-AB45-86A6-FDC32FEB101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6A5FE5-48C9-D0AC-F1C2-26F3345F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41FF15-B57D-F4C0-651F-79176F05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F009-8E11-7342-9EAC-E14B396C8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9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BC39B-4737-FA81-F8D5-72FCF8C9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217E7-C539-DA5D-B99C-EDD01654C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734E8-1A64-8EDF-29CC-10DDF65F0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FD4F4F-E0D4-AB45-86A6-FDC32FEB1017}" type="datetimeFigureOut">
              <a:rPr lang="ru-RU" smtClean="0"/>
              <a:t>20.03.2025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284C2-6840-449A-3798-531F27035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1EB2B-30F0-00DB-5153-E3DB34BDA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06F009-8E11-7342-9EAC-E14B396C8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3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08E9CF-2C62-93F9-B6B6-3784C7FA6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3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AA8D31-40DC-6EE7-847E-C83DC54EDB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790507-6606-32B6-C86C-C9F2DF8FE8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71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E05B2E-420E-F394-94A5-D6E4C7686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5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E00900-4055-6152-7D91-8D2015C673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1AC421-2DB6-CEEF-6F8D-5BD63C819C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6C0DB-C2B5-9771-B15A-8CB644C4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21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BC3FE5-1BEA-ECCA-0375-AFF32407E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2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353287-1F4D-4CF2-61A5-E420B0910E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5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BB1339-A89A-C9B7-CABC-CF0FD849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5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9336CB-8AEC-A8B9-BC4F-1896ADEBE7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0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B0D441-49FD-9B8D-C8A3-3D3D6F6D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31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996C0F-5C05-8F64-6F0F-DE3C0ACAC5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09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B694AB-F7F4-D637-2ED4-2915EE436F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44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19849-6C8D-364F-5326-5F2A4B79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89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19849-6C8D-364F-5326-5F2A4B79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" y="0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65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19849-6C8D-364F-5326-5F2A4B79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" y="0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81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19849-6C8D-364F-5326-5F2A4B79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" y="0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83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19849-6C8D-364F-5326-5F2A4B79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" y="0"/>
            <a:ext cx="1219199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93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19849-6C8D-364F-5326-5F2A4B79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" y="0"/>
            <a:ext cx="12191996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6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19849-6C8D-364F-5326-5F2A4B79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" y="0"/>
            <a:ext cx="1219199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35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19849-6C8D-364F-5326-5F2A4B79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" y="0"/>
            <a:ext cx="1219199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5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0F6B33-746A-0058-73EB-E915B5EDF6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99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19849-6C8D-364F-5326-5F2A4B79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" y="0"/>
            <a:ext cx="1219199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13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19849-6C8D-364F-5326-5F2A4B79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" y="0"/>
            <a:ext cx="12191994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49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19849-6C8D-364F-5326-5F2A4B79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" y="0"/>
            <a:ext cx="12191994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60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19849-6C8D-364F-5326-5F2A4B79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" y="0"/>
            <a:ext cx="12191994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05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19849-6C8D-364F-5326-5F2A4B79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" y="0"/>
            <a:ext cx="12191994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5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6F3036-2F09-8F25-CA5F-E99719F7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3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9A449A-D155-D15E-5E45-BD857B132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DB7D8E-D8DA-7EEE-7EC1-0BA45A22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1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DD7F9B-8D05-81D4-69B5-D6527F4B29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9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B80ACD-4EE4-AFD6-BFFB-9E40BA6541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6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E3B09D-A1DF-0986-3478-ED1535C83E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98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Stars Marko</dc:creator>
  <cp:lastModifiedBy>Aser</cp:lastModifiedBy>
  <cp:revision>12</cp:revision>
  <dcterms:created xsi:type="dcterms:W3CDTF">2025-03-18T18:43:35Z</dcterms:created>
  <dcterms:modified xsi:type="dcterms:W3CDTF">2025-03-20T07:49:55Z</dcterms:modified>
</cp:coreProperties>
</file>