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63" r:id="rId5"/>
    <p:sldId id="282" r:id="rId6"/>
    <p:sldId id="283" r:id="rId7"/>
    <p:sldId id="284" r:id="rId8"/>
    <p:sldId id="286" r:id="rId9"/>
    <p:sldId id="285" r:id="rId10"/>
    <p:sldId id="265" r:id="rId11"/>
    <p:sldId id="281" r:id="rId12"/>
    <p:sldId id="266" r:id="rId13"/>
    <p:sldId id="268" r:id="rId14"/>
    <p:sldId id="269" r:id="rId15"/>
    <p:sldId id="271" r:id="rId16"/>
    <p:sldId id="275" r:id="rId17"/>
    <p:sldId id="272" r:id="rId18"/>
    <p:sldId id="280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7E3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8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5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2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0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3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8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0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0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88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9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4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9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50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45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1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95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00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06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42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3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83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57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9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27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8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98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33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28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89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4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1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07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32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60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59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6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6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1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3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7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0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1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8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0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8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8928992" cy="1857388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7E39"/>
                </a:solidFill>
              </a:rPr>
              <a:t>«Створення безпечного середовища через застосування технології ігрової діяльності</a:t>
            </a:r>
            <a:r>
              <a:rPr lang="uk-UA" b="1" dirty="0" smtClean="0">
                <a:solidFill>
                  <a:srgbClr val="007E39"/>
                </a:solidFill>
              </a:rPr>
              <a:t>»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          </a:t>
            </a:r>
            <a:r>
              <a:rPr lang="uk-UA" b="1" i="1" dirty="0" smtClean="0">
                <a:solidFill>
                  <a:srgbClr val="007E39"/>
                </a:solidFill>
              </a:rPr>
              <a:t>(</a:t>
            </a:r>
            <a:r>
              <a:rPr lang="uk-UA" b="1" i="1" dirty="0" err="1" smtClean="0">
                <a:solidFill>
                  <a:srgbClr val="007E39"/>
                </a:solidFill>
              </a:rPr>
              <a:t>казкотерапія</a:t>
            </a:r>
            <a:r>
              <a:rPr lang="uk-UA" b="1" i="1" dirty="0" smtClean="0">
                <a:solidFill>
                  <a:srgbClr val="007E39"/>
                </a:solidFill>
              </a:rPr>
              <a:t>)</a:t>
            </a:r>
            <a:endParaRPr lang="ru-RU" b="1" i="1" dirty="0">
              <a:solidFill>
                <a:srgbClr val="007E3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3933056"/>
            <a:ext cx="2271706" cy="1071570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>
                <a:solidFill>
                  <a:schemeClr val="tx1"/>
                </a:solidFill>
              </a:rPr>
              <a:t>Підготувала вихователь</a:t>
            </a:r>
          </a:p>
          <a:p>
            <a:pPr algn="just"/>
            <a:r>
              <a:rPr lang="uk-UA" sz="2000" b="1" dirty="0" smtClean="0">
                <a:solidFill>
                  <a:schemeClr val="tx1"/>
                </a:solidFill>
              </a:rPr>
              <a:t> Алла Василькова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iriza\OneDrive\Робочий стіл\ІЛЮСТРАЦІЯооооооо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57150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155574" y="160337"/>
            <a:ext cx="8808913" cy="3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uk-UA" altLang="ru-RU" sz="1600" kern="0" dirty="0" smtClean="0">
                <a:solidFill>
                  <a:srgbClr val="FFFFB7"/>
                </a:solidFill>
                <a:latin typeface="Arial Black"/>
                <a:cs typeface="Arial"/>
              </a:rPr>
              <a:t> </a:t>
            </a:r>
            <a:r>
              <a:rPr lang="ru-RU" sz="2400" i="1" dirty="0">
                <a:solidFill>
                  <a:srgbClr val="007E39"/>
                </a:solidFill>
                <a:effectLst/>
              </a:rPr>
              <a:t>Казка – </a:t>
            </a:r>
            <a:r>
              <a:rPr lang="ru-RU" sz="2400" i="1" dirty="0" err="1">
                <a:solidFill>
                  <a:srgbClr val="007E39"/>
                </a:solidFill>
                <a:effectLst/>
              </a:rPr>
              <a:t>це</a:t>
            </a:r>
            <a:r>
              <a:rPr lang="ru-RU" sz="2400" i="1" dirty="0">
                <a:solidFill>
                  <a:srgbClr val="007E39"/>
                </a:solidFill>
                <a:effectLst/>
              </a:rPr>
              <a:t> </a:t>
            </a:r>
            <a:r>
              <a:rPr lang="ru-RU" sz="2400" i="1" dirty="0" err="1">
                <a:solidFill>
                  <a:srgbClr val="007E39"/>
                </a:solidFill>
                <a:effectLst/>
              </a:rPr>
              <a:t>вигадка</a:t>
            </a:r>
            <a:r>
              <a:rPr lang="ru-RU" sz="2400" i="1" dirty="0">
                <a:solidFill>
                  <a:srgbClr val="007E39"/>
                </a:solidFill>
                <a:effectLst/>
              </a:rPr>
              <a:t> і правда </a:t>
            </a:r>
            <a:r>
              <a:rPr lang="ru-RU" sz="2400" i="1" dirty="0" err="1" smtClean="0">
                <a:solidFill>
                  <a:srgbClr val="007E39"/>
                </a:solidFill>
                <a:effectLst/>
              </a:rPr>
              <a:t>одночасно</a:t>
            </a:r>
            <a:endParaRPr lang="ru-RU" sz="2400" i="1" dirty="0" smtClean="0">
              <a:solidFill>
                <a:srgbClr val="007E39"/>
              </a:solidFill>
              <a:effectLst/>
            </a:endParaRPr>
          </a:p>
          <a:p>
            <a:pPr algn="just" eaLnBrk="1" hangingPunct="1">
              <a:defRPr/>
            </a:pPr>
            <a:r>
              <a:rPr lang="uk-UA" altLang="ru-RU" sz="2400" kern="0" dirty="0" smtClean="0">
                <a:solidFill>
                  <a:srgbClr val="0000CC"/>
                </a:solidFill>
                <a:effectLst/>
                <a:cs typeface="Arial"/>
              </a:rPr>
              <a:t>Казка – це  цікавий по силі психологічного впливу засіб роботи з внутрішнім світом людини, потужний інструмент розвитку. Казка біля дітей завжди. Конкретна мова казок відкриває дітям шлях наочно-образного і наочно-дієвого вивчення світу людських стосунків. </a:t>
            </a:r>
          </a:p>
          <a:p>
            <a:pPr algn="just" eaLnBrk="1" hangingPunct="1">
              <a:defRPr/>
            </a:pPr>
            <a:r>
              <a:rPr lang="uk-UA" sz="2400" dirty="0" smtClean="0">
                <a:solidFill>
                  <a:srgbClr val="007E39"/>
                </a:solidFill>
              </a:rPr>
              <a:t>Вона є унікальним </a:t>
            </a:r>
            <a:r>
              <a:rPr lang="uk-UA" sz="2400" dirty="0">
                <a:solidFill>
                  <a:srgbClr val="007E39"/>
                </a:solidFill>
              </a:rPr>
              <a:t>та </a:t>
            </a:r>
            <a:r>
              <a:rPr lang="uk-UA" sz="2400" dirty="0" smtClean="0">
                <a:solidFill>
                  <a:srgbClr val="007E39"/>
                </a:solidFill>
              </a:rPr>
              <a:t>дієвим </a:t>
            </a:r>
          </a:p>
          <a:p>
            <a:pPr algn="just" eaLnBrk="1" hangingPunct="1">
              <a:defRPr/>
            </a:pPr>
            <a:r>
              <a:rPr lang="uk-UA" sz="2400" dirty="0" smtClean="0">
                <a:solidFill>
                  <a:srgbClr val="007E39"/>
                </a:solidFill>
              </a:rPr>
              <a:t>методом </a:t>
            </a:r>
            <a:r>
              <a:rPr lang="uk-UA" sz="2400" dirty="0">
                <a:solidFill>
                  <a:srgbClr val="007E39"/>
                </a:solidFill>
              </a:rPr>
              <a:t>роботи з дітьми </a:t>
            </a:r>
            <a:endParaRPr lang="uk-UA" sz="2400" dirty="0" smtClean="0">
              <a:solidFill>
                <a:srgbClr val="007E39"/>
              </a:solidFill>
            </a:endParaRPr>
          </a:p>
          <a:p>
            <a:pPr algn="just" eaLnBrk="1" hangingPunct="1">
              <a:defRPr/>
            </a:pPr>
            <a:r>
              <a:rPr lang="uk-UA" sz="2400" dirty="0" smtClean="0">
                <a:solidFill>
                  <a:srgbClr val="007E39"/>
                </a:solidFill>
              </a:rPr>
              <a:t>з </a:t>
            </a:r>
            <a:r>
              <a:rPr lang="uk-UA" sz="2400" dirty="0">
                <a:solidFill>
                  <a:srgbClr val="007E39"/>
                </a:solidFill>
              </a:rPr>
              <a:t>особливими потребами </a:t>
            </a:r>
            <a:endParaRPr lang="uk-UA" altLang="ru-RU" sz="2400" kern="0" dirty="0" smtClean="0">
              <a:solidFill>
                <a:srgbClr val="0000CC"/>
              </a:solidFill>
              <a:effectLst/>
              <a:cs typeface="Arial"/>
            </a:endParaRPr>
          </a:p>
        </p:txBody>
      </p:sp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4933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545">
            <a:off x="5076056" y="476672"/>
            <a:ext cx="387679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913">
            <a:off x="4624554" y="3429000"/>
            <a:ext cx="4519446" cy="2401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061" y="46070"/>
            <a:ext cx="53320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7E39"/>
                </a:solidFill>
              </a:rPr>
              <a:t> -—  </a:t>
            </a: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             </a:t>
            </a:r>
            <a:r>
              <a:rPr lang="uk-UA" sz="3200" b="1" u="sng" dirty="0" err="1">
                <a:solidFill>
                  <a:srgbClr val="007E39"/>
                </a:solidFill>
              </a:rPr>
              <a:t>К</a:t>
            </a:r>
            <a:r>
              <a:rPr lang="uk-UA" sz="3200" b="1" u="sng" dirty="0" err="1" smtClean="0">
                <a:solidFill>
                  <a:srgbClr val="007E39"/>
                </a:solidFill>
              </a:rPr>
              <a:t>азкотерапія</a:t>
            </a:r>
            <a:r>
              <a:rPr lang="uk-UA" sz="3200" b="1" u="sng" dirty="0" smtClean="0">
                <a:solidFill>
                  <a:srgbClr val="007E39"/>
                </a:solidFill>
              </a:rPr>
              <a:t> -  </a:t>
            </a: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- Це </a:t>
            </a:r>
            <a:r>
              <a:rPr lang="uk-UA" sz="2200" b="1" dirty="0">
                <a:solidFill>
                  <a:srgbClr val="007E39"/>
                </a:solidFill>
              </a:rPr>
              <a:t>підхід, який відкриває нові горизонти у світі педагогіки, психології та реабілітації.</a:t>
            </a:r>
          </a:p>
          <a:p>
            <a:r>
              <a:rPr lang="uk-UA" sz="2200" b="1" dirty="0" smtClean="0">
                <a:solidFill>
                  <a:srgbClr val="007E39"/>
                </a:solidFill>
              </a:rPr>
              <a:t> - Це </a:t>
            </a:r>
            <a:r>
              <a:rPr lang="uk-UA" sz="2200" b="1" dirty="0">
                <a:solidFill>
                  <a:srgbClr val="007E39"/>
                </a:solidFill>
              </a:rPr>
              <a:t>використання </a:t>
            </a:r>
            <a:r>
              <a:rPr lang="uk-UA" sz="2200" b="1" dirty="0" smtClean="0">
                <a:solidFill>
                  <a:srgbClr val="007E39"/>
                </a:solidFill>
              </a:rPr>
              <a:t>її </a:t>
            </a:r>
            <a:r>
              <a:rPr lang="uk-UA" sz="2200" b="1" dirty="0">
                <a:solidFill>
                  <a:srgbClr val="007E39"/>
                </a:solidFill>
              </a:rPr>
              <a:t>як засобу психологічного впливу, розвитку емоційного інтелекту та соціалізації. </a:t>
            </a:r>
            <a:endParaRPr lang="uk-UA" sz="2200" b="1" dirty="0" smtClean="0">
              <a:solidFill>
                <a:srgbClr val="007E39"/>
              </a:solidFill>
            </a:endParaRP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- Для </a:t>
            </a:r>
            <a:r>
              <a:rPr lang="uk-UA" sz="2200" b="1" dirty="0">
                <a:solidFill>
                  <a:srgbClr val="007E39"/>
                </a:solidFill>
              </a:rPr>
              <a:t>дітей з особливими </a:t>
            </a:r>
            <a:r>
              <a:rPr lang="uk-UA" sz="2200" b="1" dirty="0" smtClean="0">
                <a:solidFill>
                  <a:srgbClr val="007E39"/>
                </a:solidFill>
              </a:rPr>
              <a:t>потребами </a:t>
            </a: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цей </a:t>
            </a:r>
            <a:r>
              <a:rPr lang="uk-UA" sz="2200" b="1" dirty="0">
                <a:solidFill>
                  <a:srgbClr val="007E39"/>
                </a:solidFill>
              </a:rPr>
              <a:t>метод </a:t>
            </a:r>
            <a:r>
              <a:rPr lang="uk-UA" sz="2200" b="1" dirty="0" smtClean="0">
                <a:solidFill>
                  <a:srgbClr val="007E39"/>
                </a:solidFill>
              </a:rPr>
              <a:t>стає своєрідним ключем </a:t>
            </a:r>
            <a:r>
              <a:rPr lang="uk-UA" sz="2200" b="1" dirty="0">
                <a:solidFill>
                  <a:srgbClr val="007E39"/>
                </a:solidFill>
              </a:rPr>
              <a:t>до </a:t>
            </a:r>
            <a:r>
              <a:rPr lang="uk-UA" sz="2200" b="1" dirty="0" smtClean="0">
                <a:solidFill>
                  <a:srgbClr val="007E39"/>
                </a:solidFill>
              </a:rPr>
              <a:t>внутрішнього світу</a:t>
            </a:r>
            <a:r>
              <a:rPr lang="uk-UA" sz="2200" b="1" dirty="0">
                <a:solidFill>
                  <a:srgbClr val="007E39"/>
                </a:solidFill>
              </a:rPr>
              <a:t>, де вони </a:t>
            </a:r>
            <a:r>
              <a:rPr lang="uk-UA" sz="2200" b="1" dirty="0" smtClean="0">
                <a:solidFill>
                  <a:srgbClr val="007E39"/>
                </a:solidFill>
              </a:rPr>
              <a:t>можуть </a:t>
            </a: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                      почувати </a:t>
            </a:r>
            <a:r>
              <a:rPr lang="uk-UA" sz="2200" b="1" dirty="0">
                <a:solidFill>
                  <a:srgbClr val="007E39"/>
                </a:solidFill>
              </a:rPr>
              <a:t>себе </a:t>
            </a:r>
            <a:endParaRPr lang="uk-UA" sz="2200" b="1" dirty="0" smtClean="0">
              <a:solidFill>
                <a:srgbClr val="007E39"/>
              </a:solidFill>
            </a:endParaRP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                захищеними</a:t>
            </a:r>
            <a:r>
              <a:rPr lang="uk-UA" sz="2200" b="1" dirty="0">
                <a:solidFill>
                  <a:srgbClr val="007E39"/>
                </a:solidFill>
              </a:rPr>
              <a:t>, почутими </a:t>
            </a:r>
            <a:endParaRPr lang="uk-UA" sz="2200" b="1" dirty="0" smtClean="0">
              <a:solidFill>
                <a:srgbClr val="007E39"/>
              </a:solidFill>
            </a:endParaRP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                                   та </a:t>
            </a:r>
          </a:p>
          <a:p>
            <a:r>
              <a:rPr lang="uk-UA" sz="2200" b="1" dirty="0">
                <a:solidFill>
                  <a:srgbClr val="007E39"/>
                </a:solidFill>
              </a:rPr>
              <a:t> </a:t>
            </a:r>
            <a:r>
              <a:rPr lang="uk-UA" sz="2200" b="1" dirty="0" smtClean="0">
                <a:solidFill>
                  <a:srgbClr val="007E39"/>
                </a:solidFill>
              </a:rPr>
              <a:t>                        зрозумілими</a:t>
            </a:r>
            <a:r>
              <a:rPr lang="uk-UA" sz="2200" b="1" dirty="0">
                <a:solidFill>
                  <a:srgbClr val="007E3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5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974" y="169465"/>
            <a:ext cx="872852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u="sng" dirty="0">
                <a:solidFill>
                  <a:srgbClr val="007E39"/>
                </a:solidFill>
              </a:rPr>
              <a:t>Чому </a:t>
            </a:r>
            <a:r>
              <a:rPr lang="uk-UA" sz="2400" b="1" i="1" u="sng" dirty="0" err="1">
                <a:solidFill>
                  <a:srgbClr val="007E39"/>
                </a:solidFill>
              </a:rPr>
              <a:t>казкотерапія</a:t>
            </a:r>
            <a:r>
              <a:rPr lang="uk-UA" sz="2400" b="1" i="1" u="sng" dirty="0">
                <a:solidFill>
                  <a:srgbClr val="007E39"/>
                </a:solidFill>
              </a:rPr>
              <a:t> ефективна?</a:t>
            </a:r>
          </a:p>
          <a:p>
            <a:r>
              <a:rPr lang="uk-UA" sz="2400" b="1" u="sng" dirty="0">
                <a:solidFill>
                  <a:srgbClr val="007E39"/>
                </a:solidFill>
              </a:rPr>
              <a:t>Символічна мова: </a:t>
            </a:r>
            <a:r>
              <a:rPr lang="uk-UA" sz="2100" b="1" dirty="0">
                <a:solidFill>
                  <a:srgbClr val="007E39"/>
                </a:solidFill>
              </a:rPr>
              <a:t>Казки говорять з дітьми на зрозумілій їм мові символів, образів та метафор. Діти ідентифікують себе з героями, що допомагає їм пережити свої страхи, сумніви чи труднощі.</a:t>
            </a:r>
          </a:p>
          <a:p>
            <a:r>
              <a:rPr lang="uk-UA" sz="2400" b="1" u="sng" dirty="0">
                <a:solidFill>
                  <a:srgbClr val="007E39"/>
                </a:solidFill>
              </a:rPr>
              <a:t>Розвиток уяви: </a:t>
            </a:r>
            <a:r>
              <a:rPr lang="uk-UA" sz="2100" b="1" dirty="0">
                <a:solidFill>
                  <a:srgbClr val="007E39"/>
                </a:solidFill>
              </a:rPr>
              <a:t>Слухаючи чи створюючи казки, діти розвивають свою уяву, що позитивно впливає на їхню когнітивну сферу.</a:t>
            </a:r>
          </a:p>
          <a:p>
            <a:r>
              <a:rPr lang="uk-UA" sz="2400" b="1" u="sng" dirty="0">
                <a:solidFill>
                  <a:srgbClr val="007E39"/>
                </a:solidFill>
              </a:rPr>
              <a:t>Емоційна підтримка: </a:t>
            </a:r>
            <a:r>
              <a:rPr lang="uk-UA" sz="2100" b="1" dirty="0">
                <a:solidFill>
                  <a:srgbClr val="007E39"/>
                </a:solidFill>
              </a:rPr>
              <a:t>Через казку дитина може знайти відповіді на питання, які її турбують, або отримати модель поведінки у складних ситуаціях.</a:t>
            </a:r>
          </a:p>
          <a:p>
            <a:r>
              <a:rPr lang="uk-UA" sz="2400" b="1" u="sng" dirty="0">
                <a:solidFill>
                  <a:srgbClr val="007E39"/>
                </a:solidFill>
              </a:rPr>
              <a:t>Соціалізація: </a:t>
            </a:r>
            <a:r>
              <a:rPr lang="uk-UA" sz="2100" b="1" dirty="0">
                <a:solidFill>
                  <a:srgbClr val="007E39"/>
                </a:solidFill>
              </a:rPr>
              <a:t>Робота з казками </a:t>
            </a:r>
            <a:endParaRPr lang="uk-UA" sz="2100" b="1" dirty="0" smtClean="0">
              <a:solidFill>
                <a:srgbClr val="007E39"/>
              </a:solidFill>
            </a:endParaRPr>
          </a:p>
          <a:p>
            <a:r>
              <a:rPr lang="uk-UA" sz="2100" b="1" dirty="0" smtClean="0">
                <a:solidFill>
                  <a:srgbClr val="007E39"/>
                </a:solidFill>
              </a:rPr>
              <a:t>в </a:t>
            </a:r>
            <a:r>
              <a:rPr lang="uk-UA" sz="2100" b="1" dirty="0">
                <a:solidFill>
                  <a:srgbClr val="007E39"/>
                </a:solidFill>
              </a:rPr>
              <a:t>групі допомагає дітям з </a:t>
            </a:r>
            <a:endParaRPr lang="uk-UA" sz="2100" b="1" dirty="0" smtClean="0">
              <a:solidFill>
                <a:srgbClr val="007E39"/>
              </a:solidFill>
            </a:endParaRPr>
          </a:p>
          <a:p>
            <a:r>
              <a:rPr lang="uk-UA" sz="2100" b="1" dirty="0" smtClean="0">
                <a:solidFill>
                  <a:srgbClr val="007E39"/>
                </a:solidFill>
              </a:rPr>
              <a:t>           особливими </a:t>
            </a:r>
            <a:r>
              <a:rPr lang="uk-UA" sz="2100" b="1" dirty="0">
                <a:solidFill>
                  <a:srgbClr val="007E39"/>
                </a:solidFill>
              </a:rPr>
              <a:t>потребами </a:t>
            </a:r>
            <a:endParaRPr lang="uk-UA" sz="2100" b="1" dirty="0" smtClean="0">
              <a:solidFill>
                <a:srgbClr val="007E39"/>
              </a:solidFill>
            </a:endParaRPr>
          </a:p>
          <a:p>
            <a:r>
              <a:rPr lang="uk-UA" sz="2100" b="1" dirty="0">
                <a:solidFill>
                  <a:srgbClr val="007E39"/>
                </a:solidFill>
              </a:rPr>
              <a:t> </a:t>
            </a:r>
            <a:r>
              <a:rPr lang="uk-UA" sz="2100" b="1" dirty="0" smtClean="0">
                <a:solidFill>
                  <a:srgbClr val="007E39"/>
                </a:solidFill>
              </a:rPr>
              <a:t>                    краще взаємодіяти </a:t>
            </a:r>
          </a:p>
          <a:p>
            <a:r>
              <a:rPr lang="uk-UA" sz="2100" b="1" dirty="0">
                <a:solidFill>
                  <a:srgbClr val="007E39"/>
                </a:solidFill>
              </a:rPr>
              <a:t> </a:t>
            </a:r>
            <a:r>
              <a:rPr lang="uk-UA" sz="2100" b="1" dirty="0" smtClean="0">
                <a:solidFill>
                  <a:srgbClr val="007E39"/>
                </a:solidFill>
              </a:rPr>
              <a:t>                    з </a:t>
            </a:r>
            <a:r>
              <a:rPr lang="uk-UA" sz="2100" b="1" dirty="0">
                <a:solidFill>
                  <a:srgbClr val="007E39"/>
                </a:solidFill>
              </a:rPr>
              <a:t>однолітками, </a:t>
            </a:r>
            <a:endParaRPr lang="uk-UA" sz="2100" b="1" dirty="0" smtClean="0">
              <a:solidFill>
                <a:srgbClr val="007E39"/>
              </a:solidFill>
            </a:endParaRPr>
          </a:p>
          <a:p>
            <a:r>
              <a:rPr lang="uk-UA" sz="2100" b="1" dirty="0" smtClean="0">
                <a:solidFill>
                  <a:srgbClr val="007E39"/>
                </a:solidFill>
              </a:rPr>
              <a:t>                    розвиває </a:t>
            </a:r>
            <a:r>
              <a:rPr lang="uk-UA" sz="2100" b="1" dirty="0">
                <a:solidFill>
                  <a:srgbClr val="007E39"/>
                </a:solidFill>
              </a:rPr>
              <a:t>комунікативні </a:t>
            </a:r>
            <a:endParaRPr lang="uk-UA" sz="2100" b="1" dirty="0" smtClean="0">
              <a:solidFill>
                <a:srgbClr val="007E39"/>
              </a:solidFill>
            </a:endParaRPr>
          </a:p>
          <a:p>
            <a:r>
              <a:rPr lang="uk-UA" sz="2100" b="1" dirty="0">
                <a:solidFill>
                  <a:srgbClr val="007E39"/>
                </a:solidFill>
              </a:rPr>
              <a:t> </a:t>
            </a:r>
            <a:r>
              <a:rPr lang="uk-UA" sz="2100" b="1" dirty="0" smtClean="0">
                <a:solidFill>
                  <a:srgbClr val="007E39"/>
                </a:solidFill>
              </a:rPr>
              <a:t>                          навички</a:t>
            </a:r>
            <a:r>
              <a:rPr lang="uk-UA" sz="2100" b="1" dirty="0">
                <a:solidFill>
                  <a:srgbClr val="007E39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701">
            <a:off x="4646010" y="2996547"/>
            <a:ext cx="2528256" cy="3366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54">
            <a:off x="6173254" y="2895263"/>
            <a:ext cx="2791505" cy="371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0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96" y="1700808"/>
            <a:ext cx="3810000" cy="5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4933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165233"/>
            <a:ext cx="871682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7E39"/>
                </a:solidFill>
              </a:rPr>
              <a:t>Як </a:t>
            </a:r>
            <a:r>
              <a:rPr lang="uk-UA" sz="2000" b="1" dirty="0" smtClean="0">
                <a:solidFill>
                  <a:srgbClr val="007E39"/>
                </a:solidFill>
              </a:rPr>
              <a:t>я використовую </a:t>
            </a:r>
            <a:r>
              <a:rPr lang="uk-UA" sz="2000" b="1" dirty="0" err="1">
                <a:solidFill>
                  <a:srgbClr val="007E39"/>
                </a:solidFill>
              </a:rPr>
              <a:t>казкотерапію</a:t>
            </a:r>
            <a:r>
              <a:rPr lang="uk-UA" sz="2000" b="1" dirty="0" smtClean="0">
                <a:solidFill>
                  <a:srgbClr val="007E39"/>
                </a:solidFill>
              </a:rPr>
              <a:t>?  Мої підходи:</a:t>
            </a:r>
            <a:endParaRPr lang="uk-UA" sz="2000" b="1" dirty="0">
              <a:solidFill>
                <a:srgbClr val="007E39"/>
              </a:solidFill>
            </a:endParaRPr>
          </a:p>
          <a:p>
            <a:r>
              <a:rPr lang="uk-UA" sz="2000" b="1" u="sng" dirty="0">
                <a:solidFill>
                  <a:srgbClr val="007E39"/>
                </a:solidFill>
              </a:rPr>
              <a:t>Підбір казки: </a:t>
            </a:r>
            <a:r>
              <a:rPr lang="uk-UA" sz="2000" b="1" dirty="0">
                <a:solidFill>
                  <a:srgbClr val="007E39"/>
                </a:solidFill>
              </a:rPr>
              <a:t>Для роботи з конкретною дитиною чи групою важливо обрати казку, яка відповідає їхнім потребам. Наприклад, для подолання страхів підійдуть історії про хоробрих героїв, а для розвитку впевненості — казки про досягнення цілей.</a:t>
            </a:r>
          </a:p>
          <a:p>
            <a:r>
              <a:rPr lang="uk-UA" sz="2000" b="1" u="sng" dirty="0">
                <a:solidFill>
                  <a:srgbClr val="007E39"/>
                </a:solidFill>
              </a:rPr>
              <a:t>Читання або розповідання: </a:t>
            </a:r>
            <a:r>
              <a:rPr lang="uk-UA" sz="2000" b="1" dirty="0" smtClean="0">
                <a:solidFill>
                  <a:srgbClr val="007E39"/>
                </a:solidFill>
              </a:rPr>
              <a:t>Можна</a:t>
            </a:r>
          </a:p>
          <a:p>
            <a:r>
              <a:rPr lang="uk-UA" sz="2000" b="1" dirty="0" smtClean="0">
                <a:solidFill>
                  <a:srgbClr val="007E39"/>
                </a:solidFill>
              </a:rPr>
              <a:t>читати </a:t>
            </a:r>
            <a:r>
              <a:rPr lang="uk-UA" sz="2000" b="1" dirty="0">
                <a:solidFill>
                  <a:srgbClr val="007E39"/>
                </a:solidFill>
              </a:rPr>
              <a:t>чи розповідати казку, створюючи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 smtClean="0">
                <a:solidFill>
                  <a:srgbClr val="007E39"/>
                </a:solidFill>
              </a:rPr>
              <a:t>теплу </a:t>
            </a:r>
            <a:r>
              <a:rPr lang="uk-UA" sz="2000" b="1" dirty="0">
                <a:solidFill>
                  <a:srgbClr val="007E39"/>
                </a:solidFill>
              </a:rPr>
              <a:t>та спокійну атмосферу. Важливо,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 smtClean="0">
                <a:solidFill>
                  <a:srgbClr val="007E39"/>
                </a:solidFill>
              </a:rPr>
              <a:t>щоб </a:t>
            </a:r>
            <a:r>
              <a:rPr lang="uk-UA" sz="2000" b="1" dirty="0">
                <a:solidFill>
                  <a:srgbClr val="007E39"/>
                </a:solidFill>
              </a:rPr>
              <a:t>дитина відчула себе частиною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 smtClean="0">
                <a:solidFill>
                  <a:srgbClr val="007E39"/>
                </a:solidFill>
              </a:rPr>
              <a:t>цієї </a:t>
            </a:r>
            <a:r>
              <a:rPr lang="uk-UA" sz="2000" b="1" dirty="0">
                <a:solidFill>
                  <a:srgbClr val="007E39"/>
                </a:solidFill>
              </a:rPr>
              <a:t>історії.</a:t>
            </a:r>
          </a:p>
          <a:p>
            <a:r>
              <a:rPr lang="uk-UA" sz="2000" b="1" u="sng" dirty="0">
                <a:solidFill>
                  <a:srgbClr val="007E39"/>
                </a:solidFill>
              </a:rPr>
              <a:t>Обговорення: </a:t>
            </a:r>
            <a:r>
              <a:rPr lang="uk-UA" sz="2000" b="1" dirty="0">
                <a:solidFill>
                  <a:srgbClr val="007E39"/>
                </a:solidFill>
              </a:rPr>
              <a:t>Після казки важливо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 smtClean="0">
                <a:solidFill>
                  <a:srgbClr val="007E39"/>
                </a:solidFill>
              </a:rPr>
              <a:t>обговорити </a:t>
            </a:r>
            <a:r>
              <a:rPr lang="uk-UA" sz="2000" b="1" dirty="0">
                <a:solidFill>
                  <a:srgbClr val="007E39"/>
                </a:solidFill>
              </a:rPr>
              <a:t>її з дитиною. </a:t>
            </a:r>
            <a:r>
              <a:rPr lang="uk-UA" sz="2000" b="1" dirty="0" smtClean="0">
                <a:solidFill>
                  <a:srgbClr val="007E39"/>
                </a:solidFill>
              </a:rPr>
              <a:t>Запитати, </a:t>
            </a:r>
          </a:p>
          <a:p>
            <a:r>
              <a:rPr lang="uk-UA" sz="2000" b="1" dirty="0" smtClean="0">
                <a:solidFill>
                  <a:srgbClr val="007E39"/>
                </a:solidFill>
              </a:rPr>
              <a:t>що </a:t>
            </a:r>
            <a:r>
              <a:rPr lang="uk-UA" sz="2000" b="1" dirty="0">
                <a:solidFill>
                  <a:srgbClr val="007E39"/>
                </a:solidFill>
              </a:rPr>
              <a:t>їй сподобалося, з ким із </a:t>
            </a:r>
            <a:r>
              <a:rPr lang="uk-UA" sz="2000" b="1" dirty="0" smtClean="0">
                <a:solidFill>
                  <a:srgbClr val="007E39"/>
                </a:solidFill>
              </a:rPr>
              <a:t>персонажів</a:t>
            </a: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          </a:t>
            </a:r>
            <a:r>
              <a:rPr lang="uk-UA" sz="2000" b="1" dirty="0">
                <a:solidFill>
                  <a:srgbClr val="007E39"/>
                </a:solidFill>
              </a:rPr>
              <a:t>вона </a:t>
            </a:r>
            <a:r>
              <a:rPr lang="uk-UA" sz="2000" b="1" dirty="0" smtClean="0">
                <a:solidFill>
                  <a:srgbClr val="007E39"/>
                </a:solidFill>
              </a:rPr>
              <a:t>себе </a:t>
            </a:r>
            <a:r>
              <a:rPr lang="uk-UA" sz="2000" b="1" dirty="0">
                <a:solidFill>
                  <a:srgbClr val="007E39"/>
                </a:solidFill>
              </a:rPr>
              <a:t>асоціює, </a:t>
            </a:r>
            <a:r>
              <a:rPr lang="uk-UA" sz="2000" b="1" dirty="0" smtClean="0">
                <a:solidFill>
                  <a:srgbClr val="007E39"/>
                </a:solidFill>
              </a:rPr>
              <a:t>    </a:t>
            </a: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              які </a:t>
            </a:r>
            <a:r>
              <a:rPr lang="uk-UA" sz="2000" b="1" dirty="0">
                <a:solidFill>
                  <a:srgbClr val="007E39"/>
                </a:solidFill>
              </a:rPr>
              <a:t>висновки зробила.</a:t>
            </a:r>
          </a:p>
          <a:p>
            <a:r>
              <a:rPr lang="uk-UA" sz="2000" b="1" dirty="0">
                <a:solidFill>
                  <a:srgbClr val="007E39"/>
                </a:solidFill>
              </a:rPr>
              <a:t>Тво</a:t>
            </a:r>
            <a:r>
              <a:rPr lang="uk-UA" sz="2000" b="1" u="sng" dirty="0">
                <a:solidFill>
                  <a:srgbClr val="007E39"/>
                </a:solidFill>
              </a:rPr>
              <a:t>рчі завдання: </a:t>
            </a:r>
            <a:r>
              <a:rPr lang="uk-UA" sz="2000" b="1" dirty="0" smtClean="0">
                <a:solidFill>
                  <a:srgbClr val="007E39"/>
                </a:solidFill>
              </a:rPr>
              <a:t>Можна доповнити  казку </a:t>
            </a: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              малюванням</a:t>
            </a:r>
            <a:r>
              <a:rPr lang="uk-UA" sz="2000" b="1" dirty="0">
                <a:solidFill>
                  <a:srgbClr val="007E39"/>
                </a:solidFill>
              </a:rPr>
              <a:t>, створенням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ляльок </a:t>
            </a:r>
            <a:r>
              <a:rPr lang="uk-UA" sz="2000" b="1" dirty="0">
                <a:solidFill>
                  <a:srgbClr val="007E39"/>
                </a:solidFill>
              </a:rPr>
              <a:t>чи постановкою </a:t>
            </a:r>
            <a:r>
              <a:rPr lang="uk-UA" sz="2000" b="1" dirty="0" smtClean="0">
                <a:solidFill>
                  <a:srgbClr val="007E39"/>
                </a:solidFill>
              </a:rPr>
              <a:t>театральної</a:t>
            </a: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    сценки </a:t>
            </a:r>
            <a:r>
              <a:rPr lang="uk-UA" sz="2000" b="1" dirty="0">
                <a:solidFill>
                  <a:srgbClr val="007E39"/>
                </a:solidFill>
              </a:rPr>
              <a:t>за мотивами історії.</a:t>
            </a:r>
          </a:p>
        </p:txBody>
      </p:sp>
    </p:spTree>
    <p:extLst>
      <p:ext uri="{BB962C8B-B14F-4D97-AF65-F5344CB8AC3E}">
        <p14:creationId xmlns:p14="http://schemas.microsoft.com/office/powerpoint/2010/main" val="37954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85" y="404664"/>
            <a:ext cx="4252132" cy="5661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312738"/>
            <a:ext cx="63976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>
                <a:solidFill>
                  <a:srgbClr val="007E39"/>
                </a:solidFill>
              </a:rPr>
              <a:t>Приклади</a:t>
            </a:r>
            <a:r>
              <a:rPr lang="ru-RU" sz="2400" b="1" i="1" u="sng" dirty="0">
                <a:solidFill>
                  <a:srgbClr val="007E39"/>
                </a:solidFill>
              </a:rPr>
              <a:t> </a:t>
            </a:r>
            <a:r>
              <a:rPr lang="ru-RU" sz="2400" b="1" i="1" u="sng" dirty="0" err="1">
                <a:solidFill>
                  <a:srgbClr val="007E39"/>
                </a:solidFill>
              </a:rPr>
              <a:t>застосування</a:t>
            </a:r>
            <a:r>
              <a:rPr lang="ru-RU" sz="2400" b="1" i="1" u="sng" dirty="0">
                <a:solidFill>
                  <a:srgbClr val="007E39"/>
                </a:solidFill>
              </a:rPr>
              <a:t>:</a:t>
            </a:r>
            <a:endParaRPr lang="ru-RU" sz="2400" i="1" u="sng" dirty="0">
              <a:solidFill>
                <a:srgbClr val="007E39"/>
              </a:solidFill>
            </a:endParaRPr>
          </a:p>
          <a:p>
            <a:r>
              <a:rPr lang="ru-RU" sz="2400" b="1" u="sng" dirty="0">
                <a:solidFill>
                  <a:srgbClr val="007E39"/>
                </a:solidFill>
              </a:rPr>
              <a:t>Для </a:t>
            </a:r>
            <a:r>
              <a:rPr lang="ru-RU" sz="2400" b="1" u="sng" dirty="0" err="1">
                <a:solidFill>
                  <a:srgbClr val="007E39"/>
                </a:solidFill>
              </a:rPr>
              <a:t>дітей</a:t>
            </a:r>
            <a:r>
              <a:rPr lang="ru-RU" sz="2400" b="1" u="sng" dirty="0">
                <a:solidFill>
                  <a:srgbClr val="007E39"/>
                </a:solidFill>
              </a:rPr>
              <a:t> з аутизмом:</a:t>
            </a:r>
            <a:r>
              <a:rPr lang="ru-RU" sz="2400" u="sng" dirty="0">
                <a:solidFill>
                  <a:srgbClr val="007E39"/>
                </a:solidFill>
              </a:rPr>
              <a:t> </a:t>
            </a:r>
            <a:r>
              <a:rPr lang="ru-RU" sz="2400" dirty="0">
                <a:solidFill>
                  <a:srgbClr val="007E39"/>
                </a:solidFill>
              </a:rPr>
              <a:t>Казки </a:t>
            </a:r>
            <a:r>
              <a:rPr lang="ru-RU" sz="2400" dirty="0" err="1">
                <a:solidFill>
                  <a:srgbClr val="007E39"/>
                </a:solidFill>
              </a:rPr>
              <a:t>можуть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допомогти</a:t>
            </a:r>
            <a:r>
              <a:rPr lang="ru-RU" sz="2400" dirty="0">
                <a:solidFill>
                  <a:srgbClr val="007E39"/>
                </a:solidFill>
              </a:rPr>
              <a:t> у </a:t>
            </a:r>
            <a:r>
              <a:rPr lang="ru-RU" sz="2400" dirty="0" err="1">
                <a:solidFill>
                  <a:srgbClr val="007E39"/>
                </a:solidFill>
              </a:rPr>
              <a:t>розвитку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соціальних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навичок</a:t>
            </a:r>
            <a:r>
              <a:rPr lang="ru-RU" sz="2400" dirty="0">
                <a:solidFill>
                  <a:srgbClr val="007E39"/>
                </a:solidFill>
              </a:rPr>
              <a:t>, </a:t>
            </a:r>
            <a:r>
              <a:rPr lang="ru-RU" sz="2400" dirty="0" err="1">
                <a:solidFill>
                  <a:srgbClr val="007E39"/>
                </a:solidFill>
              </a:rPr>
              <a:t>пояснити</a:t>
            </a:r>
            <a:r>
              <a:rPr lang="ru-RU" sz="2400" dirty="0">
                <a:solidFill>
                  <a:srgbClr val="007E39"/>
                </a:solidFill>
              </a:rPr>
              <a:t> правила </a:t>
            </a:r>
            <a:r>
              <a:rPr lang="ru-RU" sz="2400" dirty="0" err="1">
                <a:solidFill>
                  <a:srgbClr val="007E39"/>
                </a:solidFill>
              </a:rPr>
              <a:t>поведінки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чи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зняти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тривожність</a:t>
            </a:r>
            <a:r>
              <a:rPr lang="ru-RU" sz="2400" dirty="0">
                <a:solidFill>
                  <a:srgbClr val="007E39"/>
                </a:solidFill>
              </a:rPr>
              <a:t>.</a:t>
            </a:r>
          </a:p>
          <a:p>
            <a:r>
              <a:rPr lang="ru-RU" sz="2400" b="1" u="sng" dirty="0">
                <a:solidFill>
                  <a:srgbClr val="007E39"/>
                </a:solidFill>
              </a:rPr>
              <a:t>Для </a:t>
            </a:r>
            <a:r>
              <a:rPr lang="ru-RU" sz="2400" b="1" u="sng" dirty="0" err="1">
                <a:solidFill>
                  <a:srgbClr val="007E39"/>
                </a:solidFill>
              </a:rPr>
              <a:t>дітей</a:t>
            </a:r>
            <a:r>
              <a:rPr lang="ru-RU" sz="2400" b="1" u="sng" dirty="0">
                <a:solidFill>
                  <a:srgbClr val="007E39"/>
                </a:solidFill>
              </a:rPr>
              <a:t> з </a:t>
            </a:r>
            <a:r>
              <a:rPr lang="ru-RU" sz="2400" b="1" u="sng" dirty="0" err="1">
                <a:solidFill>
                  <a:srgbClr val="007E39"/>
                </a:solidFill>
              </a:rPr>
              <a:t>мовленнєвими</a:t>
            </a:r>
            <a:r>
              <a:rPr lang="ru-RU" sz="2400" b="1" u="sng" dirty="0">
                <a:solidFill>
                  <a:srgbClr val="007E39"/>
                </a:solidFill>
              </a:rPr>
              <a:t> </a:t>
            </a:r>
            <a:endParaRPr lang="ru-RU" sz="2400" b="1" u="sng" dirty="0" smtClean="0">
              <a:solidFill>
                <a:srgbClr val="007E39"/>
              </a:solidFill>
            </a:endParaRPr>
          </a:p>
          <a:p>
            <a:r>
              <a:rPr lang="ru-RU" sz="2400" b="1" u="sng" dirty="0" err="1" smtClean="0">
                <a:solidFill>
                  <a:srgbClr val="007E39"/>
                </a:solidFill>
              </a:rPr>
              <a:t>порушеннями</a:t>
            </a:r>
            <a:r>
              <a:rPr lang="ru-RU" sz="2400" b="1" u="sng" dirty="0">
                <a:solidFill>
                  <a:srgbClr val="007E39"/>
                </a:solidFill>
              </a:rPr>
              <a:t>:</a:t>
            </a:r>
            <a:r>
              <a:rPr lang="ru-RU" sz="2400" u="sng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Казкотерапія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endParaRPr lang="ru-RU" sz="2400" dirty="0" smtClean="0">
              <a:solidFill>
                <a:srgbClr val="007E39"/>
              </a:solidFill>
            </a:endParaRPr>
          </a:p>
          <a:p>
            <a:r>
              <a:rPr lang="ru-RU" sz="2400" dirty="0" err="1" smtClean="0">
                <a:solidFill>
                  <a:srgbClr val="007E39"/>
                </a:solidFill>
              </a:rPr>
              <a:t>сприяє</a:t>
            </a:r>
            <a:r>
              <a:rPr lang="ru-RU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збагаченню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словникового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endParaRPr lang="ru-RU" sz="2400" dirty="0" smtClean="0">
              <a:solidFill>
                <a:srgbClr val="007E39"/>
              </a:solidFill>
            </a:endParaRPr>
          </a:p>
          <a:p>
            <a:r>
              <a:rPr lang="ru-RU" sz="2400" dirty="0" smtClean="0">
                <a:solidFill>
                  <a:srgbClr val="007E39"/>
                </a:solidFill>
              </a:rPr>
              <a:t>запасу</a:t>
            </a:r>
            <a:r>
              <a:rPr lang="ru-RU" sz="2400" dirty="0">
                <a:solidFill>
                  <a:srgbClr val="007E39"/>
                </a:solidFill>
              </a:rPr>
              <a:t>, </a:t>
            </a:r>
            <a:r>
              <a:rPr lang="ru-RU" sz="2400" dirty="0" err="1">
                <a:solidFill>
                  <a:srgbClr val="007E39"/>
                </a:solidFill>
              </a:rPr>
              <a:t>розвитку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зв'язного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мовлення</a:t>
            </a:r>
            <a:r>
              <a:rPr lang="ru-RU" sz="2400" dirty="0">
                <a:solidFill>
                  <a:srgbClr val="007E39"/>
                </a:solidFill>
              </a:rPr>
              <a:t>.</a:t>
            </a:r>
          </a:p>
          <a:p>
            <a:r>
              <a:rPr lang="ru-RU" sz="2400" b="1" u="sng" dirty="0">
                <a:solidFill>
                  <a:srgbClr val="007E39"/>
                </a:solidFill>
              </a:rPr>
              <a:t>Для </a:t>
            </a:r>
            <a:r>
              <a:rPr lang="ru-RU" sz="2400" b="1" u="sng" dirty="0" err="1">
                <a:solidFill>
                  <a:srgbClr val="007E39"/>
                </a:solidFill>
              </a:rPr>
              <a:t>дітей</a:t>
            </a:r>
            <a:r>
              <a:rPr lang="ru-RU" sz="2400" b="1" u="sng" dirty="0">
                <a:solidFill>
                  <a:srgbClr val="007E39"/>
                </a:solidFill>
              </a:rPr>
              <a:t> з </a:t>
            </a:r>
            <a:r>
              <a:rPr lang="ru-RU" sz="2400" b="1" u="sng" dirty="0" err="1">
                <a:solidFill>
                  <a:srgbClr val="007E39"/>
                </a:solidFill>
              </a:rPr>
              <a:t>фізичними</a:t>
            </a:r>
            <a:r>
              <a:rPr lang="ru-RU" sz="2400" b="1" u="sng" dirty="0">
                <a:solidFill>
                  <a:srgbClr val="007E39"/>
                </a:solidFill>
              </a:rPr>
              <a:t> </a:t>
            </a:r>
            <a:endParaRPr lang="ru-RU" sz="2400" b="1" u="sng" dirty="0" smtClean="0">
              <a:solidFill>
                <a:srgbClr val="007E39"/>
              </a:solidFill>
            </a:endParaRPr>
          </a:p>
          <a:p>
            <a:r>
              <a:rPr lang="ru-RU" sz="2400" b="1" u="sng" dirty="0" err="1" smtClean="0">
                <a:solidFill>
                  <a:srgbClr val="007E39"/>
                </a:solidFill>
              </a:rPr>
              <a:t>обмеженнями</a:t>
            </a:r>
            <a:r>
              <a:rPr lang="ru-RU" sz="2400" b="1" u="sng" dirty="0">
                <a:solidFill>
                  <a:srgbClr val="007E39"/>
                </a:solidFill>
              </a:rPr>
              <a:t>:</a:t>
            </a:r>
            <a:r>
              <a:rPr lang="ru-RU" sz="2400" u="sng" dirty="0">
                <a:solidFill>
                  <a:srgbClr val="007E39"/>
                </a:solidFill>
              </a:rPr>
              <a:t> </a:t>
            </a:r>
            <a:r>
              <a:rPr lang="ru-RU" sz="2400" dirty="0">
                <a:solidFill>
                  <a:srgbClr val="007E39"/>
                </a:solidFill>
              </a:rPr>
              <a:t>Казки </a:t>
            </a:r>
            <a:r>
              <a:rPr lang="ru-RU" sz="2400" dirty="0" err="1">
                <a:solidFill>
                  <a:srgbClr val="007E39"/>
                </a:solidFill>
              </a:rPr>
              <a:t>дають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endParaRPr lang="ru-RU" sz="2400" dirty="0" smtClean="0">
              <a:solidFill>
                <a:srgbClr val="007E39"/>
              </a:solidFill>
            </a:endParaRPr>
          </a:p>
          <a:p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                 </a:t>
            </a:r>
            <a:r>
              <a:rPr lang="ru-RU" sz="2400" dirty="0" err="1" smtClean="0">
                <a:solidFill>
                  <a:srgbClr val="007E39"/>
                </a:solidFill>
              </a:rPr>
              <a:t>можливість</a:t>
            </a:r>
            <a:r>
              <a:rPr lang="ru-RU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відчути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себе</a:t>
            </a:r>
          </a:p>
          <a:p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                 </a:t>
            </a:r>
            <a:r>
              <a:rPr lang="ru-RU" sz="2400" dirty="0" err="1">
                <a:solidFill>
                  <a:srgbClr val="007E39"/>
                </a:solidFill>
              </a:rPr>
              <a:t>сильними</a:t>
            </a:r>
            <a:r>
              <a:rPr lang="ru-RU" sz="2400" dirty="0">
                <a:solidFill>
                  <a:srgbClr val="007E39"/>
                </a:solidFill>
              </a:rPr>
              <a:t>, </a:t>
            </a:r>
            <a:r>
              <a:rPr lang="ru-RU" sz="2400" dirty="0" err="1">
                <a:solidFill>
                  <a:srgbClr val="007E39"/>
                </a:solidFill>
              </a:rPr>
              <a:t>важливими</a:t>
            </a:r>
            <a:r>
              <a:rPr lang="ru-RU" sz="2400" dirty="0">
                <a:solidFill>
                  <a:srgbClr val="007E39"/>
                </a:solidFill>
              </a:rPr>
              <a:t>, </a:t>
            </a:r>
            <a:endParaRPr lang="ru-RU" sz="2400" dirty="0" smtClean="0">
              <a:solidFill>
                <a:srgbClr val="007E39"/>
              </a:solidFill>
            </a:endParaRPr>
          </a:p>
          <a:p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                 </a:t>
            </a:r>
            <a:r>
              <a:rPr lang="ru-RU" sz="2400" dirty="0" err="1" smtClean="0">
                <a:solidFill>
                  <a:srgbClr val="007E39"/>
                </a:solidFill>
              </a:rPr>
              <a:t>здатними</a:t>
            </a:r>
            <a:r>
              <a:rPr lang="ru-RU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подолати</a:t>
            </a:r>
            <a:r>
              <a:rPr lang="ru-RU" sz="2400" dirty="0">
                <a:solidFill>
                  <a:srgbClr val="007E39"/>
                </a:solidFill>
              </a:rPr>
              <a:t> </a:t>
            </a:r>
            <a:endParaRPr lang="ru-RU" sz="2400" dirty="0" smtClean="0">
              <a:solidFill>
                <a:srgbClr val="007E39"/>
              </a:solidFill>
            </a:endParaRPr>
          </a:p>
          <a:p>
            <a:r>
              <a:rPr lang="ru-RU" sz="2400" dirty="0">
                <a:solidFill>
                  <a:srgbClr val="007E39"/>
                </a:solidFill>
              </a:rPr>
              <a:t> </a:t>
            </a:r>
            <a:r>
              <a:rPr lang="ru-RU" sz="2400" dirty="0" smtClean="0">
                <a:solidFill>
                  <a:srgbClr val="007E39"/>
                </a:solidFill>
              </a:rPr>
              <a:t>                 будь-</a:t>
            </a:r>
            <a:r>
              <a:rPr lang="ru-RU" sz="2400" dirty="0" err="1" smtClean="0">
                <a:solidFill>
                  <a:srgbClr val="007E39"/>
                </a:solidFill>
              </a:rPr>
              <a:t>які</a:t>
            </a:r>
            <a:r>
              <a:rPr lang="ru-RU" sz="2400" dirty="0" smtClean="0">
                <a:solidFill>
                  <a:srgbClr val="007E39"/>
                </a:solidFill>
              </a:rPr>
              <a:t> </a:t>
            </a:r>
            <a:r>
              <a:rPr lang="ru-RU" sz="2400" dirty="0" err="1">
                <a:solidFill>
                  <a:srgbClr val="007E39"/>
                </a:solidFill>
              </a:rPr>
              <a:t>труднощі</a:t>
            </a:r>
            <a:r>
              <a:rPr lang="ru-RU" sz="2400" dirty="0">
                <a:solidFill>
                  <a:srgbClr val="007E3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52" y="-119108"/>
            <a:ext cx="3428303" cy="4564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4933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1273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 smtClean="0">
                <a:solidFill>
                  <a:srgbClr val="007E39"/>
                </a:solidFill>
              </a:rPr>
              <a:t>  І на завершення…</a:t>
            </a:r>
          </a:p>
          <a:p>
            <a:r>
              <a:rPr lang="uk-UA" sz="2400" b="1" u="sng" dirty="0" err="1" smtClean="0">
                <a:solidFill>
                  <a:srgbClr val="007E39"/>
                </a:solidFill>
              </a:rPr>
              <a:t>Казкотерапія</a:t>
            </a:r>
            <a:r>
              <a:rPr lang="uk-UA" sz="2400" b="1" u="sng" dirty="0" smtClean="0">
                <a:solidFill>
                  <a:srgbClr val="007E39"/>
                </a:solidFill>
              </a:rPr>
              <a:t> </a:t>
            </a:r>
            <a:r>
              <a:rPr lang="uk-UA" sz="2400" b="1" dirty="0">
                <a:solidFill>
                  <a:srgbClr val="007E39"/>
                </a:solidFill>
              </a:rPr>
              <a:t>— це більше, ніж метод. Це шлях до серця дитини, спосіб побудувати довіру та підтримати її на шляху розвитку. Для дітей з особливими потребами казка може стати тим чарівним світом, де вони знайдуть силу, натхнення і віру в себе.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/>
          <a:stretch/>
        </p:blipFill>
        <p:spPr bwMode="auto">
          <a:xfrm rot="616501">
            <a:off x="5298524" y="3371986"/>
            <a:ext cx="3724627" cy="363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290">
            <a:off x="2953294" y="3729058"/>
            <a:ext cx="2350131" cy="3128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7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920880" cy="1857388"/>
          </a:xfrm>
        </p:spPr>
        <p:txBody>
          <a:bodyPr>
            <a:noAutofit/>
          </a:bodyPr>
          <a:lstStyle/>
          <a:p>
            <a:r>
              <a:rPr lang="ru-RU" sz="3600" b="1" i="1" u="sng" dirty="0" err="1" smtClean="0">
                <a:solidFill>
                  <a:srgbClr val="009999"/>
                </a:solidFill>
              </a:rPr>
              <a:t>Моє</a:t>
            </a:r>
            <a:r>
              <a:rPr lang="ru-RU" sz="3600" b="1" i="1" u="sng" dirty="0" smtClean="0">
                <a:solidFill>
                  <a:srgbClr val="009999"/>
                </a:solidFill>
              </a:rPr>
              <a:t> </a:t>
            </a:r>
            <a:r>
              <a:rPr lang="ru-RU" sz="3600" b="1" i="1" u="sng" dirty="0" err="1" smtClean="0">
                <a:solidFill>
                  <a:srgbClr val="009999"/>
                </a:solidFill>
              </a:rPr>
              <a:t>життєве</a:t>
            </a:r>
            <a:r>
              <a:rPr lang="ru-RU" sz="3600" b="1" i="1" u="sng" dirty="0" smtClean="0">
                <a:solidFill>
                  <a:srgbClr val="009999"/>
                </a:solidFill>
              </a:rPr>
              <a:t> кредо:"</a:t>
            </a:r>
            <a:r>
              <a:rPr lang="ru-RU" sz="3600" b="1" i="1" dirty="0" err="1" smtClean="0">
                <a:solidFill>
                  <a:srgbClr val="009999"/>
                </a:solidFill>
              </a:rPr>
              <a:t>Цінуй</a:t>
            </a:r>
            <a:r>
              <a:rPr lang="ru-RU" sz="3600" b="1" i="1" dirty="0" smtClean="0">
                <a:solidFill>
                  <a:srgbClr val="009999"/>
                </a:solidFill>
              </a:rPr>
              <a:t> </a:t>
            </a:r>
            <a:r>
              <a:rPr lang="ru-RU" sz="3600" b="1" i="1" dirty="0">
                <a:solidFill>
                  <a:srgbClr val="009999"/>
                </a:solidFill>
              </a:rPr>
              <a:t>те, </a:t>
            </a:r>
            <a:r>
              <a:rPr lang="ru-RU" sz="3600" b="1" i="1" dirty="0" err="1">
                <a:solidFill>
                  <a:srgbClr val="009999"/>
                </a:solidFill>
              </a:rPr>
              <a:t>що</a:t>
            </a:r>
            <a:r>
              <a:rPr lang="ru-RU" sz="3600" b="1" i="1" dirty="0">
                <a:solidFill>
                  <a:srgbClr val="009999"/>
                </a:solidFill>
              </a:rPr>
              <a:t> </a:t>
            </a:r>
            <a:r>
              <a:rPr lang="ru-RU" sz="3600" b="1" i="1" dirty="0" err="1">
                <a:solidFill>
                  <a:srgbClr val="009999"/>
                </a:solidFill>
              </a:rPr>
              <a:t>маєш</a:t>
            </a:r>
            <a:r>
              <a:rPr lang="ru-RU" sz="3600" b="1" i="1" dirty="0">
                <a:solidFill>
                  <a:srgbClr val="009999"/>
                </a:solidFill>
              </a:rPr>
              <a:t>, але не </a:t>
            </a:r>
            <a:r>
              <a:rPr lang="ru-RU" sz="3600" b="1" i="1" dirty="0" err="1">
                <a:solidFill>
                  <a:srgbClr val="009999"/>
                </a:solidFill>
              </a:rPr>
              <a:t>зупиняйся</a:t>
            </a:r>
            <a:r>
              <a:rPr lang="ru-RU" sz="3600" b="1" i="1" dirty="0">
                <a:solidFill>
                  <a:srgbClr val="009999"/>
                </a:solidFill>
              </a:rPr>
              <a:t> на </a:t>
            </a:r>
            <a:r>
              <a:rPr lang="ru-RU" sz="3600" b="1" i="1" dirty="0" err="1">
                <a:solidFill>
                  <a:srgbClr val="009999"/>
                </a:solidFill>
              </a:rPr>
              <a:t>досягнутому</a:t>
            </a:r>
            <a:r>
              <a:rPr lang="ru-RU" sz="3600" b="1" i="1" dirty="0">
                <a:solidFill>
                  <a:srgbClr val="009999"/>
                </a:solidFill>
              </a:rPr>
              <a:t>!"</a:t>
            </a:r>
            <a:r>
              <a:rPr lang="ru-RU" b="1" dirty="0"/>
              <a:t/>
            </a:r>
            <a:br>
              <a:rPr lang="ru-RU" b="1" dirty="0"/>
            </a:br>
            <a:endParaRPr lang="ru-RU" b="1" i="1" dirty="0">
              <a:solidFill>
                <a:srgbClr val="007E3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1916832"/>
            <a:ext cx="4752528" cy="3087794"/>
          </a:xfrm>
        </p:spPr>
        <p:txBody>
          <a:bodyPr>
            <a:noAutofit/>
          </a:bodyPr>
          <a:lstStyle/>
          <a:p>
            <a:pPr algn="just"/>
            <a:r>
              <a:rPr lang="uk-UA" sz="2400" b="1" i="1" u="sng" dirty="0" smtClean="0">
                <a:solidFill>
                  <a:srgbClr val="007E39"/>
                </a:solidFill>
              </a:rPr>
              <a:t>Моє педагогічне кредо: </a:t>
            </a:r>
            <a:r>
              <a:rPr lang="uk-UA" sz="2400" b="1" i="1" dirty="0" smtClean="0">
                <a:solidFill>
                  <a:srgbClr val="007E39"/>
                </a:solidFill>
              </a:rPr>
              <a:t>«Вихователю </a:t>
            </a:r>
            <a:r>
              <a:rPr lang="uk-UA" sz="2400" b="1" i="1" dirty="0">
                <a:solidFill>
                  <a:srgbClr val="007E39"/>
                </a:solidFill>
              </a:rPr>
              <a:t>повинні бути притаманні </a:t>
            </a:r>
            <a:r>
              <a:rPr lang="uk-UA" sz="2400" b="1" i="1" dirty="0" smtClean="0">
                <a:solidFill>
                  <a:srgbClr val="007E39"/>
                </a:solidFill>
              </a:rPr>
              <a:t>якості, </a:t>
            </a:r>
            <a:r>
              <a:rPr lang="uk-UA" sz="2400" b="1" i="1" dirty="0">
                <a:solidFill>
                  <a:srgbClr val="007E39"/>
                </a:solidFill>
              </a:rPr>
              <a:t>близькі до материнських. Як мати віддає своїм дітям все найкраще, так і педагог вкладає свою душу </a:t>
            </a:r>
            <a:r>
              <a:rPr lang="uk-UA" sz="2400" b="1" i="1" dirty="0" smtClean="0">
                <a:solidFill>
                  <a:srgbClr val="007E39"/>
                </a:solidFill>
              </a:rPr>
              <a:t>у вихованців. </a:t>
            </a:r>
            <a:r>
              <a:rPr lang="uk-UA" sz="2400" b="1" i="1" dirty="0">
                <a:solidFill>
                  <a:srgbClr val="007E39"/>
                </a:solidFill>
              </a:rPr>
              <a:t>У цьому внутрішній зміст професії»</a:t>
            </a:r>
            <a:endParaRPr lang="uk-UA" sz="2400" b="1" i="1" dirty="0" smtClean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Моє </a:t>
            </a:r>
            <a:r>
              <a:rPr lang="uk-UA" dirty="0" err="1" smtClean="0"/>
              <a:t>портфоліо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600200"/>
            <a:ext cx="6192688" cy="4525963"/>
          </a:xfrm>
        </p:spPr>
        <p:txBody>
          <a:bodyPr/>
          <a:lstStyle/>
          <a:p>
            <a:r>
              <a:rPr lang="uk-UA" dirty="0" smtClean="0">
                <a:solidFill>
                  <a:srgbClr val="009999"/>
                </a:solidFill>
              </a:rPr>
              <a:t>Василькова Алла Леонідівна</a:t>
            </a:r>
          </a:p>
          <a:p>
            <a:r>
              <a:rPr lang="uk-UA" dirty="0" smtClean="0">
                <a:solidFill>
                  <a:srgbClr val="009999"/>
                </a:solidFill>
              </a:rPr>
              <a:t>Освіта: Дніпропетровське педагогічне училище</a:t>
            </a:r>
          </a:p>
          <a:p>
            <a:r>
              <a:rPr lang="uk-UA" dirty="0" smtClean="0">
                <a:solidFill>
                  <a:srgbClr val="009999"/>
                </a:solidFill>
              </a:rPr>
              <a:t> </a:t>
            </a:r>
            <a:r>
              <a:rPr lang="uk-UA" dirty="0">
                <a:solidFill>
                  <a:srgbClr val="009999"/>
                </a:solidFill>
              </a:rPr>
              <a:t>Р</a:t>
            </a:r>
            <a:r>
              <a:rPr lang="uk-UA" dirty="0" smtClean="0">
                <a:solidFill>
                  <a:srgbClr val="009999"/>
                </a:solidFill>
              </a:rPr>
              <a:t>ік випуску – 1993</a:t>
            </a:r>
          </a:p>
          <a:p>
            <a:r>
              <a:rPr lang="uk-UA" dirty="0" smtClean="0">
                <a:solidFill>
                  <a:srgbClr val="009999"/>
                </a:solidFill>
              </a:rPr>
              <a:t>Спеціальність за дипломом: вихователь дитячого закладу</a:t>
            </a:r>
          </a:p>
          <a:p>
            <a:r>
              <a:rPr lang="uk-UA" dirty="0" smtClean="0">
                <a:solidFill>
                  <a:srgbClr val="009999"/>
                </a:solidFill>
              </a:rPr>
              <a:t>Місце роботи – КЗО ПБНРЦ «Берегиня» ДОР</a:t>
            </a:r>
            <a:endParaRPr lang="uk-UA" dirty="0">
              <a:solidFill>
                <a:srgbClr val="009999"/>
              </a:solidFill>
            </a:endParaRPr>
          </a:p>
        </p:txBody>
      </p:sp>
      <p:sp>
        <p:nvSpPr>
          <p:cNvPr id="4" name="AutoShape 2" descr="data:image/png;base64,iVBORw0KGgoAAAANSUhEUgAAAToAAAGjCAYAAAC8K9nXAAAAAXNSR0IArs4c6QAAIABJREFUeF7svQmwbdlZHvavtfa8z3SHd9/Qk5C6kWhJAQ1mjHBjgY2MbEWIbjvGTuFgdwdT6goujOKkUn3blZiinCrHKJZLImWTEGNbHeIBqDjG2AIJgQQCqdVPLb0e33TvfXc8857Xir9/7XPf7YcAAS3pvtPrVJ137zvj3v9a+7v/8P3fL8jdnAWcBZwFltwCYsnPz52es4CzgLMAOaBzm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ji2wubkpVw9WfbqP6PDwsNrc3DREhLu7OQvc1hZwQHdbL9/Le/Cbm5tep9MZqKrqmaIYjomm+IaLFy82TzzxRPPyfpv7NGeBr5wFHNB95Wx9qr/JGCMef/xxlaZpKKrqHhIirvN8r6mCQmpZFlGRPfbYY4UQwnl4p3ol3cF9MQs4oHP7AhYQm5ub6vzWlijCN8jJuclAZ1kvDoJBUdfrppF7yqf9gmiXiHK84f6L94udczveo+9/tHThrdtEp90CDuhO+wq9vMeH9X6JR4a83Pnz59V4PA703p7E1+kkWdNluUpEpZDya7UxqSz1i7X0DpVqDoOyHM86HT+KIvO+971v7Ly8l3eR3Ke9/BZwQPfy2/Q0fSKvrzGGnnj8cX+PKJhPUxMWV+qwKPSniOgtb3kLFU89JQ/X1vwoy5SWMhDGpOTTijReXlXVmtb6fm1EQkJ+nrS4QjI8VGEdB55XDYgOt4nKxx57rBHieDsZIiM2Nx9XRNSZz+MmSTqm1yua8XjcrK6uikcffW9J5MLg07RZlvlYHNAt4erCSyOi4MSpBTQaedTvz2l31wv6/VAeHNRBmpbjfp+LDAcHB2JtrfGjrKtG06mXpN46UUi1EJkoyw0S6tuNEP1GmP8YSnljnmX7YZp2pTFd1evtrq+v729vb8Nb1PZ7zyRxrHtEySTLrhb3339/c+3atWBl5U0mTff0Rz/6UfG2t72tfuihh/B6l/dbwn14mk7JAd1pWo0/+rEgx2bX8iMfkfTAA0S7uxF1Oj2/KBpKiarSN2TGOvJWKj2fByVRWBAVpLXWVVU3vayWh75MEupWOlLG030hwlVpzIyUKgWpVwtTf3tFNPSMuWR8/0rieZ+vvWZdemnoEQ0pjkdZlmWrq6uqKArvk5/8ZP7EE0+cBLLj41xdXe2EYVg/8sgjmQO6P/rCu3d+aRZwQPel2ek0vooLCPcTyZ3/FAoeHh7yWp4nks/N50qpLEpzL9BUDnSjRG3yzGtMt1Zi4pVV2HhaNIVRlaglkeprKY0odSEjeVYKGQtDiZC+MkI0tW7mQojA97x7jKnfSFpcl54395T62bJRR3EnGIRhtzREXtw029MiCO999t7Dh5546ItSUlDh/emf/ulwf39f/eiP/ig+23l0p3GHLdExOaC7DRezpYL4RJTQdBqEnlcVVaUqY2IyRutymtbGTzytUyN1Kk2tdKUzocS6aJpI6CprdNNvmmZDKHlGG3GhKPLzyldDTwZpo3XPCFF5gTeNgjjTwuzWVUPaNEopb116vhGSrgrpvegL72N+3J0bUUw8mQw8z9so8/zT//2P//j+7+epffjDH1af+9znANb1bbgE7pBvMws4oLuNFuzBBx9U56ZTb3L2rDh/Pk2pjM4AuJQxoamqFSH0oK5N2piiqxtdU2MKEqYWxnR0U1/wlbzLk+JOY5pBU1eDpq6jeZYHRCao6tpTShEJKau6McpXpSYxjMJQB2GghBC1EVIqzzPSC8pG6+eFlNejMNkJwvgTxqcnlef7TU2vUw39+r1vetPhQw99cY/uNjK5O9QlsYADuttkIVFgyPO831GqV9UT08y00lr3hTIRVaVumsboRnd03dyhTbNaNTr26rpDkgZSya8xpF/tS3GPFJSQ0VyJFXwnMlqT5/tEUnJZwAiiRmtqmgYpPOLQUohG+D6pKBRSeA0JWWslvqBk8FRvZVDM5/k/qhodRUkSBF50KdvaGm5+6EPz28S87jCX3AIO6G6jBUaLFl28KOn1r5fD4TDyh8Mz2pS9ptFdn8Ra01TrRhtfN/X5pqnvFqTv8jz/NYGnzkgpfCItlRSkhCTP8yjwFQOermoSSjLASVIkfcXPS6GobioqyoKyvKQKuyUITOD5pDyfNMnKCPmCEfJGWdc/F4Ths4EfXm/IPxJxjPax4WObm/hY3Fwe7jbaa8t2qA7obpMVbSkjcnTxou93u96c5l1RNANPeHfrMls3TfU6QfJ1gvQ5QeZO0nqNiGKllAp8jzxPEYOclNZTa2qSUhA2gBSStNFEQpCUigwZBjofHpxSDILw8GZFRZUQ/JgRij1A5QW6rJpJ3dSfJj/8JSXCj0Yh3ZBeOlzf3z8MLlxQl4m8xx57bHZL0eF3kZdvk6Vwh3kbWsAB3W2waNy9sLWltstSURDIvTyPPZ2t17p8jcjNNxpdvcUT4uuFEOd8SR4JIzypGJAI4SkZquuKiqIgJYjCMDw+a00NJUlC87mNMgFwCFfxE7cgDMkPA1KeR0KFlDU1fybKqdILSGtBjTbGKDUpm+ZTSqknRBR8spFyqyy9cRia9cSEZXcyOTxcW2vuv/9+gyLE1taWODo60i39hL/r4Ycf9r7FAmPplFNug415Gx2iA7rTv1hi88EH/WxlJTZ1nZZS9qv5+Aw1zeuL+fxPkK5fHyjxdb6gThgEAqDmKUlaN1SXFZVVRVVVku/55HuKJLww5ZFSkuqmJk2cgyMN8ML/G/v/JIlRl+DXh1HIvys/JE3KPq4Q4npU1oZIIr8nTNnUQxLeR4nMP6mVetqTsiIhA6rlEF0UZRgCH+vRaNTUda3XJhNBr3oVeHaStrYkpWnkJUmazOf7LZFZtx0XLuw9/fv0VB+hA7pTvTxEDzzwgPfGN75ReaPRei2buyhv/FJXA11k322q6p1lnp31lQhXeh3yPY/ybMYeV57nHKLCWwuCgCQJiqKIvTyAF+6aDJVVSfD5tKn59bPZjD2/EF6cUgx+cRxTyO8NyEiPwiAkLwi4gFGToAafrjyqtTZGqnld61+oqfnn0siJ8dWuEpTlBWkly8ZXaUXT6Zg2NjQdHHh5XSvP81a1ELGMZGPG+bjX642xLNeyTNx3333FU089pS9cuIC9ClDUzts75Zv2FB6eA7pTuCiLQ0Lx4caNG91wMokKKnq6NndKo97YVPk3FfP5Nwvd3KVIqyjwKQ48KrI5VVXBwAaQwj0AKCmf6rrmwgPybghLcUcIW9UV5+iyfM5eXlVVNB6P2QtECIt7FIUUJ2h1VSSVz6CnhWBwkz6KEoqCOCbi3J00eVluV5X+Ba3NfyBpnuWQ2HjDisqOLUsYbRqdSuUlhsSFQPqlEHrUmHKmG6qklEZLLaTxfD/whoGfagqJFIXjuvSboDyCqEAF73Bzc7NtOTvFC+kO7atuAQd0X/Ul+D0PQLz3ve8I4tn54HB/P5Ghuk9J7915lr9tNhmdlWTW+wnivIjqIqd8PiVPCOp0Uv5AhJ+1bjh01Y0VCkZBQUlFSZrSoN+nbrdL4+GIvba6bshvixbwBo+OjhgUm7qi6WxKnU6H4jhlMPODAN4bmTacVUFIYZqSH4act5sX+Xw2z3+LjPnlhvSlsmquyaYxQsl7pTA9Jf2OEHTW9/2kKotrdaU/J4gOhWgSItrwAtUxRvhCykPleS9IGSgv8MfCU1NhmrnUwVwYUxdRVFy8eLFwoqCndxOfliNzQHdaVuKW43j4LW/xZxsbcbcfrkohXie0es98NvvuGztb/U4cp2fPnpWdOKQqyymbTTjU9KVkwMrLAlBHjW4oyzLLmUP2zhj22BCKbpw5S91Oj2bTCYe5cZwQ6HLw6uDp3bhxg725tJPSeDRij5C9QdwDnww8OlBQvICCpENRmlCIEDdJaZ4XZjyZXZnNpx/VZK4K3ewYoe4VRm8IIXfDwLvH8/xXa11Ny7y8Qlo+L1RzYKjJfd8/ahohmwZdGCoSUkyjuJMbaa6FfjTRtbwReV4ljNFZksCro/vvv79y5ORTupFPyWE5oDslC3HyMDaJ5JU//+fTKKSzeZF/k6f8dxmtv20yGZ0NlVJrK30KQ5/KvOCCQwCyrxEMTMYQh6NV1TCoAaDm8xlpbRjo8H/k59bXz1A37YA1R/M8Y0oJFyDaQsTR8JDm84zWz6xRVZacu+OiRhv6BsjZgX7ih+RHMQWJDV2Tbo8qreloNKrHk9GuINoVUmglpKfrJvKk0r7v93XdVGVZTMmYxlNeQbKZKt/bN2Q+rZvmhkcKpOR13w86UsmJadRnpE/PenGQkY6RUKxTAF6nE5dFIcpwlF28uJc57+4UbuhTcEgO6E7BItx6CD/6p/90mq0Er82z/M8ao79DkXqzp7ye5wnZ6yakhKA8z6ipawr8iAIvJKMNhWHMwDeZTimbZ1SWJVVVzSCFu2DenKCiyKnX6dL62jp7gnmRMwDC00NzBOgkKEiAKgdgg4c3Gg2pLCtLV5GSIhQ5wpDitENhnHCurjSGc3VREtP+/j5l87mpq6pRntJN3djjDQKh0JOhTWNMrXVVN0KK0vf9Koh9FH93iiofmUbsxUHgG6GUJjMVhj7dGPGcJDMM43Cu/LggQVNPiirt+qOsiFU/DIu9/6SA7PpnT+Gm/iofkgO6r/ICvMST29yUW5/6VKQCca/n0V82pvn+qijOpVEsoyiwJN5Aka4bgAhJ4XGxAeyMfm+FdK1pf2+fRsMhAx06GuDlwbObTWcMZkHgU10iDIU8XZ/iOGQvDqDIRQxPMJAlaUJol8VzyOUNh0cMmmVlq7Npr0tRFHO+L+32uDiRVRWDZKc/4NfnMxwjCMaSJiMupLInamrNhGUPxQw8LyXFcWDIE6YqS621QexdCK2jvKwzrcUQwgKC1PMkZeaHfiOUvOqFydNk/N/ppOkhxEK7KyvZehjmnxuPC1ekOEUb+xQcigO6U7AIOITNBx7wds+cWTeUv5ZM/W2mqt/lSXqz73leJ405V+YpxcWF6RRhJDywhMIopjTuUlVpOjoc0v7uHo2OjijPciqLivNuCFWFNlxNxe/w0gBqfuCT7yuK48hWX6XgDgqEuKurK2QktVXXiH9meU6zvKDpdMrg1+v1qdPtcUVWC6IS3Ra+R51ulwq8djQhamr+7LqoyeOWM81AjeJIHISWiMwkZuT/JCmh4J2aqq4pL0tdFGWpGz1pDB2S5+0ZEkdCeSMviS6FQXhgpBp6gbrqieS653nDIopmbmrZKdnUp+gwHNCdgsWAKslaVK+Zonh7SOa7dNO8zZfq7sDzgyhQlHZiCsKAcPEDZNB3KqRPKytrtLp2hg4PRjSZzmgIoLuxRwf7B5SDuFYBUDQpT1HoB1x0gFcXej6HqehvUIHHvwsQh6Xtga3rkrqdjgWsMjsGxSwraZ6XNJmOOJwdDAb8GgAn0EoAJMlQ2u1QA8+vrCifz9mzDEE21jWHxITqL6q3aC8TAFePmCIT++wlwmMsSgBkTU3dmHlRVJU2e0aIo0bTJempF1QUPuPH8Z5HXscPw9womfm+2pc6/Fwex7OWb+eoJ6dgf5+GQ3BA91VehYcffotfHW0MVF1+gzT6+wMhvzuN4zNKSglwSBNw4uxBTuYzmmcFhXFKUZQyyM3ziibjOY2GY9rb26fh/pAODw+oyAoberYjqEPfY8CDUolpNIMX97kGksNZdE6EEb5LMkjCw0Joi7A3igPb/K8NlXVDM1BZpGIqC+f1hCQVWH4ePDt4e6ClVEXBITE8OHiK8Cjh0fkIWZEM5KDbUAyvtBNTGKIfF0ICDZUlwuSGOzCqRsPDKyqtb9TG/HYYRU+HYXTFj5OIhJkb4V/3vTCTgfKVFwV1Q5f6Ybjl8nVf5c19ir7eAd1XcTEevP/+IH39q16rJ6M3B6F6hyfNd3SiZD0JI+mhAwGFhgC0kIryqqIcvapeyEDX6Q3IDxKaz3KaTjM6OhzR9evbtH9jn/tW66pCQZPBrCor9uI8D/0R9uYJAI0hyY8JJgF3uikDEfJ/ADyAmK2ygigMgrBtLctmUD9vKE1SBjcUOcIwYj6eF4XsDcIrw2ehCAGwg8c4nky4e4OPwaBIKwmCA2naoSSNyFfWuxNKMU2mKhuSnsdV3Ok811XTDKWSzwgpn+32+od+GHm1rv9D3ZjnfC+Am6mhied5qWmIxutE47Zv1nl2X8V9fhq+2gHdV2kVwJOjO8++rtTlX6rz6QNJ5L0pTYIwDAKKQ1RSA66mKkjE6ZrGswmHlgA5L4hpZW2Djo4mhH6Bg4Mj2t66QdcuX2OQQ4iKnBqgjFu9mpoCzyOFtlRhG/cZAKuKpJJcEEBonKYpV2/LMiMhkMtDvi09rrTCy6t1Tfk8Y88QLWXcC7toB6srilN4eSEVZck5PziUCLfhxQEkddNwj+1CdAAtagxybXU3CkOu5nL/bQM4NZRXJWVZQejEbYhGVVle6nb7IynVZ7TWn5UkXyiE2pHdeOrjL8OMSAWB3/f92Xx1dfbeRx8thZOJ+irt9NPxtQ7ovvLrIN/7/e/o6FK9vqrrd+f5+J2hr+7tJqEfgfSLti0/4Duqqsix5fmcQ0fQOLRQ1O0NKAgTqmpNk3FGW9e3GOQOD4cW6OaZBZW6YY5dGkccrgqjLah5PgOdNg17VYY0V0DR6oUKaN22f4F6Au8MGIFwkr0/ifqC/eyQw1WfpZ1QDcYxIscGQnFRVRyGVjVAKmMggxRUWdgWNQZHZXXvUIwAMIObl0SRpa7geSiw4DuCgBpjqKhKgJ5ptM7JyF1j9LPaiKeU55tC618C8diLvaFM41pWOhR+fzYgylNLKHbTxr7ye/3UfKMDuq/sUsi/8u53rw/85p1FPnuwKrK3+p4cdLuJF6OJ3lcUSHvxc76LJNVlSXVVUJx0yABQwoi6g1UO68goevaZ5+jG1g7t7e7RbJZRNpuz3wOQQPgaeIrbvVAYgIuEQBU8PNamQzgqDXtn8OwALoHyGPiAhAgzWctOKmpQLcVjgW8pK+yxSQZIeF94HLk6/ETXRNNoBjs76tUwhw7vwwMAWoAcPyM0EJdBULEXazsvojhmLxRtZUGERlfFOUYcAz6zaRAdN0VeVbtEYrus9We1Ur/SjeLfyCJvMjBpvRtFBdGLenX1zebcuXMYrfhFh/V8ZbeA+7avhgUc0H2FrG7+09X4yPd+7zkVyL9RzQ8eKmaTezxPhquDASVxRJ60ISU8HyTgEWMiz1VXCDtRJIAUkmKQQ94KOnC7N/bpygtX6HD/kMbDIXPlygz5MCL0wEJyCXDS73ZJtEUIgJvPYKrIQ05MoWNCc5hp5ZtQCbUadizMyWKckosaIvC4GwJACnqLbSvTXMjAMbN2J/J4XLjQXKHl7wFAIeiEF8lCAfZ3HCfa1PATisV8b4sU6KeFN4qffhQyDQaAB/oKkA6vlcqjoqyoqpumaPSzxtDPG0/+clGHz/bC8HDc7+erBwcN3XcfhU89pR/+0IdqF8J+hTb8KfsaB3RfmQURP/Q93zPwUvXuWTb5Eaqy+3xPhutrKwwSKBpEYcQXPFM1kNlqSbzwvsIgIm0ERUmXkl6fpOdTXRl6+unP0+HeIU2HIxofjWg+mVJdIhxVlISQZiLyBVEaoQ+WGEzhoSEk9XyPAimImSEQamJPiX/j8JR160AZAdDxk0QNlIgBTuhyAKhJ23aG8JVze03DuT3IP7FHV1f8OF4HELQzKACQin/iObSsLWSjuH8WdBPf50osKCwL3bsojmw+EQrI4AZCfSWOGC6ruqF5UQwNiU+Utf6ECqLLxujPC189F8vu2KtrHb7hDXp7e7txROKvzIY/bd/igO7LvCJQB977zEdXlB++Pc9mPyhJf3u/m0ZpJ+EqpZVSCmx7FEJFKIOAP4bYDJw35LP8gMUt0TAfdwcMFKPxjC59/gs0PBjScP+QZsMxGSbiCg45I08xuCWoaoYehUpQHCqKI0sWBnlXKcOVTq6+tiCDHjB4cuzFcWXWhoq4lY0hUPNwfLhrgCI/aaXWMQMR76u4oFHSbD5n0IOnCF5dVhacx8M5275chM3thwNLF0KfYUR+EFoKSlvQAKjhjwC+D68LksB6dgo0lw6KH81oMh1mlfkdqdSngzDKhAp/R3jm49XKnaPz5883Dui+zJv9FH+8A7ov4+LAL/uxH3jwbJ6X/3mdTx8p8vk3rgx63fXVgUAeDGCwaJLH77005Ysbv3OvKdqvUnREgHKBEC6mbn+Vw9b9gyN65tIztLezR4c39qiYZYQSQ+hJBkz8jHxJnTigbhRQ7HuUJAElccghMkJY5Ol8tHy13hxKvBbgboasNsOGwiuUTzSDGFM/6oq9THhYFUCZp4VBfVhQXdvCAbo4UGGtG8NAh4IGQAreHoAOYFk1Vlll0bEhPXUsRoCcHTonoMaC/Bw8PQAb/wzwEwWUiHpcnAmpNkbvHgyHZVW94AXxk2EQ/47xvE/6XXUpnXnzczs79UNPPOHydF/GPX9aP9oB3ZdpZeDJTZ97Lq7M6FubsvzrVFd/No6CuN/rSiHsKEEOU5GI1w2HaXEU2Yuf5c8r9rxA+UB854FTF6eUpn3MaKDt7V269PlLtHN1myZHR0R1Q0obSgPBHlyM98YB9ToxNNb5d9A+oth/SUgKAGFwa/NxC/dtAT52hJeVeAKYAcRYgh0eGYJjIbkiWgO8LCJSzWBozwOPQbsOYgN5WfHvqEkUecEA1jQoRFildIAgd1i0iTS8Ft4gHliMYORwFp4fhmPAAw4DJk93+z2u1haV0ePpZJgXzcfiOPmYFyVPeon32U6ix3u0V25uPgFpJyfN/mXa96f1Yx3QfRlWBiBXXL64pgN5oZpOH9R19VejIDi/tjoQaK86qQ+HcBPJevDJAHzw5AAQuAHkcDEDFL0goX5/lcEFHQPXrlynyy9cpp2r12k+npBEtwO6EkKifhJSN42o3+lQv5ew+nAShRQEioKwJey2XhsoIFLayinycAvQAe1kAXAG5LtFIYF5cAA54I+tnAJ4LXfDAiIa/6uy5tcABFG4ALcvK+DlNZQXGKEIBWPk72wnBO4LzxEtY7ADe4lSMRkZBQm0l3FfLYfJNveXJClFccKeHQoXvf4KzYuqHo5Hn5LS/4/dweATWuuLdeodluGZ7P6LFwvn1X0ZNv0p/0gHdC/zAn34wQfVb3W7iVDjN1JZfCeZ+i8pIV7d7/VRF6CmqtpJW+gcsBpxADiAGsIygNwibEULFoeRnse5rNXVMzTPSqaWXH7hCl1+7gXa39ohhYKAIAa6tdSjfgdAF1O3k1K/m1DoKw5RrZJIm39TNkSVIJxw9cHyNhYgbHNvYPG1ogAg8MIVY8CzgGjBDjw8SwyGY8Z6eGjkZ7COdAl3AAAgAElEQVRGJwVxCAtBAAAcWsjQMwswLJlyYsEQXiJLTyEM5s9uB/yAEoM8ZpQwBQVgZuddWMIz8nP4IwFKCob4WI5hTNN5djjNi18Ok/DfijD9mKfMeJ6rOe3s5JtPPFG+zMvuPu6UW8AB3cu4QPDk5vMraZDNNqp5/u6myh8OPfnqbtpRoe9TVUA/zs5vOL61+Sn0h+ICxoXOnQS+zxcxclQABIjDQYpJGMW9rc88/QV67guXqJzOKUGV0leUBIpWU486MfpUe7Ta7zKRNwoCbuBH6RMAdhyu4ru5wAuwsyHqokcMoeIC7PDMIneHFzJFpAU1m+Brm3HBwANwgaysbdFiURWFJ1fgXpaUlRADzWmWZRzKooKLwgvgjau3NQARTf2aOzEAdAJzL6COIjCVLOb8HPKEoKOgfQ0AiMcGa+uUdnDeoRnOZjfqpvlXvgx/ihJvy6+CfDAY5H91cxMyUC58fRn3/mn/KAd0L9MKQY/y/Y++N7jaTFbCavpWbcq/pYT5tjjwFVqpoOQL/wl9pQAKzkOBWsFE3ZBDLzwAIIBHBw8P+ShcjehzldKnTtKl0ItoZ+sGPf3Zi7R9+Qr5Bnk5DMdR1EsiWumgmwEJ+g71uyhkYLwhVEWsB8mctbboABACRC0AbVGEYNrISXBrX7N4HQCJ83FtqIqiBG4L5EBIarl09lFbvNBU1W1Y22jKioJm84I9O5xzzqEscpeaw1h4b1WD9zQkPJwDuiNsbhMDetBxAWBDaA8gZPtJwdJVUDleWV8Hj7CaZsXFWuv/zfP8X/VUfZD2Vf7vLx65ORMv076/XT7GAd3LsFKQWXp9mvpzKf0wzu6WdfNjuim+L43DBG1SuOK5IwEjATlcA9/Mmh4gBFCzXpVkdWC8ZmVlhZ9DdwFm20RBTJ20R6Yy9OLzL9Lnn3yKpodH1At9SpGDCz3qpTH1uiGtrHQojWOK0dIF8lwLQUz6XRCAFzk65tDZY1k8x17biZB1YaIFEOI504LbIpy1IimWjrIIyQHkDF4ahQyEtIaBi+8AuxygXrJkOwQLGBBBRkaxg4sY9nX4HFRg0ewPL05Ij7sv2MOTdiA3h/1Nzdw6aORtnDvPubt5kY9G48kvSS9+QmjvY511Pf7MVl186EMfsolQd3tFWMAB3R9/mcXmD/xASEnilfW4G3v0kG7K9wWeOA9irmwH01hZIsMN9jC64Pwcms99ljUCuAFIprOME/cbGxt8ZPMi5wu7313hYTZ723t05dkX6IUvXKKmyGktibjK2ot9SqKABoOY+r0eBb6lX9heUutrKfDcmIfmcR+qpZW8NIKDppzteHgpANpiBea/WoPhedxQMEDldcG5W4Ac00cYpGweEmCNaiw8tkbbFrF5jsILNOqgc5fzT1BRptmcgQ+eIeZjQ5cOIIowHl4dcnDokuAiBg/tsX26AEbcu90eh7CD1RV0cpij4WirrOXPqID+aaP01eSON+SPPvoo8nQufP3j7//b4hMc0P3xlkk8/PDD3hvCUB42OytkvO/UVf3eKPDfEoWB8rhzwA6jsY3r4JERKQ7BNF9mUQptOUgc2dASXg5+njt3jkNYTH5GfqqbdqkTd+n5S8/R1edepN3r1ygwmlY7EXUjj1a7HeokqDomTCMB6Rd5Pnh0yGsh3ATQ4Y5qKfhvCFFRblgAGxB40Z2wMAsDmkCODq+3hQcc96JC2hJDLPixp2e9ODuIB7k6+/kgFy8oKAh1QSvhMJ3nWiB3h0E+CFehdzfn/B23dyGURW9trTl3x+ICyicPku1obeO+V0w2S/j7wd9Dvi7t9Wn1zDoNVlbxueVwNPk3tVY/SV7zjDDJZNbpZK5L4o+3+W+ndzug+6Ovltjc3FSrBwfqsBr2hdTvMnX9A4HvvTmOgsgDuLHnY2XDbYhnW60QTaL3E2DQQ+9q298J72Q2zzmUPXv2LB0dDTnM4+S7gD5dQM99/lm6+tzzNDk4oE7g0Xo3oU6gaH21S4MeKpAgBNuKqh9YZRDO0aEjAVSStnCAn1wxRVM9x62AvPbXNrxdeG4cxgIgAXR4D1ciLCie9O4QzVqBTgt0TW1zagugQwgLoATIwUPD+UJ+HZLvGLxTlFa7rtIoXNQ0mkxoNJ3ZwgeG+oBf2NQEjfdGGCYJr62tWSn4CqrL6NBoqKhrSrtd6q+s0MrqGiVJB3p9z86y/ANJL/531cRcHw0GUzdE54+++W+3dzqg+6OtGIPc1taWuNA03TqcvUeR+W+UkPcncRgFrPFG3DzPw6Gbmgw8kbbFCeEiAADClgA1hGMAg9FoQuPxlO679z4Wo2TZpSyjldVVMnVNKGl85hO/SbtXr5GsKlrvxLTWB8AlNBh0KemkTCMBhcSGrOh+QBnkZj8p59lOANpxf1f72CLUPC5MtGRdRLjo1uJqLBchbnLuFoDHoHcMdhD8rI+Bj/tfW1oK97oafIawOTnw7rgo0fC0MvTIIswFyE/znAEPisMCPb7G0DybH8ecALqNs2c5d4dwF1QW9MF6fkCra2u0ur7GYW5T6Xx3b+/fCun9Qz8OPisnevjo+9+P6qu7vQIs4IDuD7nIoJDcf/GiOFpZkdveUaiV+pOiMY8GQfCtnqDU86QA5QHDpMH24uIDQA5hYzsjAV4eQA/0EXQ/oEMAXhCATkmf7r33Xq4y7uzs8IUbJykTfsvJjJ761G/T3pWr1PE9Wu90aH21R/0eOgNAnIUKiu0ltW1e8OBwHNarO6aItPk1duRYj85mq46LCIviRUs3WWySVpX9OEy1nqBiT/BmRRYAaFu8jAYXrm33Qv6M83O2kGHrv4Jqztch19ZQWWnWruP2Mfy/bqhAKJtlNJ7OOc+H77KFi5pBFTSaMxsbHKYDNJH3g2eHO7olVtdWKe10wBfUB4eHn5tls5+M086ve0H94g9vfmD6h1x+9/Lb1AIO6P5wCyc++PDD3qeI6AJt+1F6/jXTYvKD1DR/sdNJNjxl6bPQdEMfqa5L5ocBNxbAY0M7O/UehGD837ZCNXR0NKL1tQ06f/4CUzO2t7cZHJI4Icg5DXd36Xd+/RM03tuj9SSmM4M+bawPCLNekw6UeSFWaRvdF98HT2zRsL/wKNkdY5BCXHtrpdQWD07eFt7d4nE+B9ZkQrsW1ERuhrALj45fa2zzviUBL6qvlnayCEe1sWC4ADrOSxYF1Eg4fIWMus3b5Qxi8OhYDw8hLEjSYUirq6vUGwz4/6PxlMEQhYtOt0PdXo9HN0ZhjJzn4bWd6/+8E/Z+UXnNJ374x//hoZNt+sNdALfrqx3QfekrJzYfeEDRAw9QmN/o1hltNJS9pS6KR6TU39RJk5Cb5HFnbTYbrrKoJcJYH/NXrVQR/BKw+VFtRU4KHgp3DuQF3XnH3Ry2AkAODw85Id9Ju7Ta79ONq1fok7/yq6TKkgZxRGdW+3R2HdVYDI22hFl890nvDWHmydD1ZNM+AMw2Xp2khNwEulv5dYvXIQxd0EpOAh17byfoKrqx1dvF45ZmYj06AB1XVbXlFeJx9NHCHsyxQ8tYXtC8LLlTAmabZBl7dzg/ACcMC88NHtvZs+dYiRgDeJD3Y6mnJKZev8/0EwCdkLK6cu3qx8Mo+meyoV8898LOtmsH+9IvgNv5lQ7ovoTVQ7i6tbWlLly4YEajkb9upq8t6uo+Y+rvI2O+y/dEP4l8iXAVEklkILFUsXdlAzTkyCCLbsM6BG69Xo9zdJA+R6g2HA4ZDO+68x4mEOP1uGjzvLQTvzopPf+5z9FTv/mbzJtbTWM6szagjbUBpSn6WJGXsrSRl4DZCX4cKqdMFm7llU4C3Umwu9Ukx1XZEzk469UBJG0j/nHY2+4ofs+J0NXm6CzRGEDHoIdQ1shWMKBVR6kr9uSy0vLrAHgoLkCxBY9jEhpAjr+ZxysSh/Yb587yT1RsUZ2F0jFK3OAjsnKyHwAIzY29G1c0iZ/xRfize97uC5ubP51/CVvAveQ2t4ADui9hAT/48MP+9oVSpdN1lYvxOV02bybTvE7r+q8pqe4IPKl8XxCKEOB0oZ/V6KbVegNnDl8CQLDhImaYIj+H8BJAh6f3UUXtdOmOO+5ioU1UJo+Ojjh09WVA670efeY3foOuXfoC9SKf1gZdWl3p0Zm1PsUQ1gRvjjlwth1rUcnlgkRbdV2EruoE0C1C14UZbg1bGZwX2nEc7tp83MKja1risI2ErcrIwotD6HrMq+NuCnhybZtYq1oCDWT7GvTEthQSDRl2tIllHMKOZzMqi5qE71OW5cwtxPco3xKHgyimtTNnOFRF8QbPgbKTzXOePcsDu6EOkya0d7h/NJ3MPpwknX8ZRKsf/8H3vQ8ThtxtyS3ggO4PWGCwyD6yuakubW2J3T7dLRr9Vk3N2aaq3tHU+pvjIBhEkaJg0SyP0K0NV1FdZZBpIFXu8UWOli8AHaqtaEpnkU2jOUw9d+4Cra6sUcj5pKqd6FVA2pfODQb0mx/9FTq6fpVWU+TsOnQG+bl+YiXHIbTJEuytEkl7XjcrvSdk0U90QixO/6QXeAxU7ZMLYGOpJObK2TuHtualOT6O049R0+boFqEr+7IG4bv17GxDfyseAJWTGmBXsp2ge8dE4qKg0XRK83nBlViEqnmR07yseGA2QlQ09Ke9LnUHfebZgcQMr3ih9YfjxGS1lbVVur69NTk8Gv5MGiW/OPB6H/vLm5sAOkccdkC35Bb4A06P27tevyfS6VtXG5r9iZrqwNT1d1Vl8S4iOp/EkYDAJeYvIEcH742rqmS4z5SH3LBWGwJWq1TSSey8VHhzuAhBmoUnctddd1Ov22cAAIkW4SzCu0D6tJok9Nsf+1XK9vdoBbSSQYfW1gfU6SUcLqPgAO7eAugWBYRFvm4BTAuv69bTPgZEfqJt7md5EksnYS5gq2ay8Ob4yUWfawt+vx/QcaUV+nUQ4uTQFR0TbSGDB+rYti4AlVUprjhHB3oJZtcC6NDXOs8zGs/mpMKACzBGSorShHorfaaVwJ44z0F/wJ4t8qT4/9r6Ok3m0+L6te1/3YnSfyMT8QuP/Hc/MXZAt/zXuPPofv81Zr4cDV/sBF762qap+obMqmnKx5u6fHXg+x7avKDmi+IlKx1x4zwItoanZ7GkUCszjosNIRWoIngMQIf8EXhhqBJeuHAn00tsW1RFu7u7PDuhCwl1Inry479GZjqh1W5CK6sdWlsbUJyCUmLbtqwSieJK6gLojucxwJtsickLMFoUGxZh58n/nzTLcdWVZ0rcUpVF1RSFgZaewtLnC70m8m4SiLm8eSvQoevBepp2cpgFOlRWEbJjBgW4dJPJlKupyNVBnw7FmyMovEBePQwYgIMk4pYvKJfwAO+65jY6gBwGDOE74NFpMvXnn770/3TT5N+H0vzcDz7294/4tNxtqS3ggO73Wd7NBx7w6IFXeWrWu0saEZMp79BN+V/Wdfke1nxsp3cFrPVmPwieHE/UQg4JZJPW01F+wBcbgA6jDbnamufs2c2yOfV6fVpbW+fOheFwzECHcBYh7gASTllOz3zqtyhsKlrrpdQfpNRf7VMQQjHY9rBKsoB3UhLdOmioTlodusXtmPe2UPddzIz4PexhuWlW1eRmHs+WWk7m9VDoWJwzj7A4kbvjcLXNVzKnjtu7bnp0xkiq2vY4bvzn3CDRPMtpOJrQLMv5XNAhsXd0REEa88BsCIPCu0s6HSYIoyCB6vbaYIW/EKCHc++vDChM4ubJJz/7i0kQ/nIYer/wNUV05Ts2N0/oZi319f6KPTkHdL/H0htjxOOPP66CYq+vS+pIQedqXf9FXVbvJF29Ogg9yQOfhR0wAw/OctbsoBlQSDCdfgECC6BDpRWzVgF0i/5WhGJnzmww2GESIELWyWTOunSDQZ/WkHsajujyZ5+klDQDXaebULpi9eqEEeQLZUcFtsNjQAQ+eUOF8pgw3D5xsqiw8NrwFI558dpjEGsLDSy42ebnLFhaMF8Amm18swUMyDItHrdDbiytxFZdkatD1bUFRv4sjzByx3Lqaijo8etBuxlPZjSeTjnkBf1kOJux6nCYxFx9FSypHtHKmXW2LY4/jeAHo/qLY264N7Y76Jtnn332I02l/1Woza8levyFhxxxeOkB0AHd7wV0ROLv/8iPREVozupad0xTfHtdl/91U9df5wmTRHFIgYccnOJuBBuuwouzIIebDV3tABnMZF10Q5BGf6fNI0GZAyKT6G1Nkw5NJzOer7C/f0DDoxGdPXeWBr0elcND2nnmEnWVoPVBhzrwZjrMDeO8lxI4DnRf2K4Ang174sZ0jOPBNzfFNhfN+Tc9vNYzbRWHF8DHP1m95ATQnZBPB6DwuZ5QG2Zlk4VAJ4COp4qxpVoZJsuls/MnBBnpt435sAmKCrY3Fg39CEcPRyPuFAHwIXcnA58LEvBgww7EDBLqDPrW9m0L3LGoKKrXUYgqrLm+tfVklRf/ImrExyNfPf29f2tzz+XplhvrHNB9kfUFbw7XSo9Gndlsvia0/ua6LL+zLss/I6VYjwJPhUE7xZ7VQZCbswnvRejKw6HBqQMAcPcALj5IKcVUlznVNcQ0FV/QAMH19XXuqJhP5pRN57R17RqD4frGWaZINPMJHV17kbq+5JkQmAcB7TUUG0hBfBI0EknS2JwXh5q3CGbeGq6yt4UWsNaDs56Zze+xV3aLbRYhKR62A3Vsfo4FTtrRiLfSUxazW5l20nLubAECDXILsjA8O7QzYKatYsIvuiHqxqqeAPDAjTs4OOCiDcjV4+mMJa6gYoLe1nSlR0EU8YAcKA5DRRnFDHwrqCWQx4qCiGk9B3t7z42Hkw8HSn0kIPHkQz+2ecMBnQO65bbAFwc6L57PYz+pzubz+TfUVfMmXZV/qmmqNwW+F8ahpXMgOgw8zBptByaQZmUShJAg7lqgs2EcOF9MeYCYZpaxJ4hwFt4JABAEYgFKRVbS/u4uXX3hMm2srXMoChD0mpKm+zvU8TR1w4D6va6VYQrsxHooUALo4Nmd9MIASIs5qieB7hiQ2uLBTd6danXnfnd+/iVA13qONoy137mgkvBnnxAP4FoFF2itR8fhKvKJrDZiQ1UUIFAxhpIyFyMMHrc5QS5AVCWNRiO+j6cT1u0D1cUPQwoxH2N1wHw6Ft7sdbm6MJlMGLQBbsjTRSG8cJ9m48mVGzu7/3TQ6T1NVflLDuiW/xJ3Ht0ta9x6c7JHo16ZledrXb9Bl9V/UTfVdygyG0GgRAjQwgBonmZvBz7DrQFJGBQTppWgFasNFXExL4CuwQRo9LqGKE5YqSKeZOWHNEMOqqxp5/o2He7u01133EGj0Zhe9aq7yNcNZUe7FCtNg8QOvvG9BdBZcOLjAICwq2bJYexltpXf4+rpiaZ97jI4IbIJTwtcP5tLu9ke9hJvsJ0YxtXSLwJ0/PUtrYNBt+0PYR4dF2gg92Rzdni/zdUZMspn7b1jwU2mnxgSGIANoc5szl7dcDSi2TyzrV6Bz9XXwZl1Bn14dSg64HPRWbJIF4BykiYJJ/2qorxx/er1nzk7WBsVefHP/sKP/Y/Pu57X5QY7B3Qn1vekMsl8PVnPdX7OlM1bi7r667qqvj4KvQBkXxQfggDDlCEsZ6usoDFgdCEkktAdwbMa2hAScAHvDp4bJl3Bq0O4hQZ2zHLtdXqcMB8fDWk6GtP2tS2ezrXaG9B0OqHXvOZVFAlD1WxIoWioFwccAi/Isjw85lia3bfaccinnWjHsuDzu3kU+F6mh7RFCDuE2hY1bvLlXgp68M5Odl7YyutCNt0C54K/1rZSEMTkLb1kkaOz+T48z72zCGt5hqtnvTwoC7c5OtgKYS+q1OgWQRcJCjWzIudCBHJvZy6cZxFT6XvU6/e40AOPDvL1fhhRrSvqdbvQc6e6aCbXL1/+16vdwZZszIerT/z2p13PqwO65bbAzbM7Vib5uiRJm7i5UDTFWVOb762K/F1S0B1xFEjbgQCvDR4bJ+esPhsAD6MLPdsGZtWFbd4Od/DlLKu/YIDE+2fTGZ05c4ZBq5hnNB6OaH97l4FufWWFdK15hN/dd99FATVUTo9I1AXFbQUV805ZmSOO2bPhQTHtXIhjTlzb+H4r0C28uJNdEPw7IPYEDWUBgHZOxK0V11aeCTnIRfN+OxLRvu+mfBMDHXuAyP3Bq7Ogh5CbvToAnbT9qcjPcW6OXydJo8ihFAMdAG5vb48BD5LrADGErr21VeqvrfBndvp9FkOAtl2I6WCeR7WpqdvpQPudynlZXnn++Y/34vTXfaE+sh3t/sqjjzptumW+0J1H164u5rFeu/POoAEKRfkGNeacqeuVsqoeLcriWzwleikIqr7kogHTSZBSR5jXyqJ7ADQOa9Fcj+mC8G4s2IH6YPs8IW9kU9/QXrvjwgWeEDafTGlvZ4f2ru/QZDSh82fO8oUK9Y0Ld1ygbDykg+2r1OQzntMKLzIIIh7ojBxU2utQr9Ph0YYLBZMF920hroljtdJKN5edQaYNX23E23p0TO2wCnQMYrdIN/FrF5/TAt3JHJ7N2bWhL4fUNhzmkJhzepYkzNryDGrw7PAa64kih4c7pkUA9ABWPCoxzxno9vb3GfQQqqb9LsU92KDHM3ChQ5fz0J358WDrsilYBQaDvvNppq+88MJzHsl/lybJr3mp+fmHfnjTadMtMdI5oLOLKz74wQ968+2n06yoz0Wh3zM5+PTN/WWR/w91VdwXcheEx0WIkAsRNjfHfLGyYg8tQt8lGvvbQgWa+y0gSLCLWQUXngkAAbk50E/WVlbIVA0d7R/Qje1t2tu+QWkQ0epghQ72DxnILtx5B40PD+jG9cskQOqLIws+8CWl5F5XtEKl0KhbW6UBgK8N4xY0Cw4nUaFtpdU5tFwMrjnR7SAFCgKtYOYJOaaTBY7fdT2cKEa89HVteMohMwoPli5i9VvaHlkGOkka+UqOZOH52eJK3Q63ZvoM8nQGk8NyztOhawSFCVBMOv0e30EgjuKUuXUgDR+PjYxCyqqc0jgliVkV85yuvnh5qqvmY51O5/+OfPMvH/yRx47ErZOClvjCf6WdmgM6m5sS73/88W5G844yzas9VVe6auZFUb4nz/NHJNFGHPoSBQiEpVYqHZ4RUVNhuEtNURRTjAooe3WSG/sXA5YBgggtkTfisXyYfVBVzNxHSCtrTTtbW3Tt8lWaHg5pfW2NycZHewe0vrFBd95zNxcwZsMD8iVREoZ8EY+mExpPpschMl4DsF1bW+GQGLQUeJIAtJu8MlucwB25MOktQsq2ympsfg+R5UK1ZHFRvMRjO5G9N4vuhmNBT0tNWXSCLeg16FXlmRFcSrV5RX4rZkBAbZipLRhWDaBTnKNbvAfFHNzwBwJhK0RJDw4PucgD7lza75GPEY9Jwtw6VjExhr1d5PHQTYGqq4KoQFnRtavXTJUXl7px9I9lEPwfl4bVnhuWs7zw54COvbmHveZwtTObTQdCqq81dXGdjOqWZfHflmXx9tD3VqPQZ4n0KLAqIXYWRGULEBIDlEMbsgrBHh94cqjCMsiBZtKGqwgfreqwoXX0XmK61Tyj7evXaW/rBtV5Sf1uhzT6Oo1kwvDG2XO00k2pzKfkKyKPZy5ompcFHR6N6HB/n8aTEdVFYeecBiGlnZTW19ZtDjCOGdgWlWDw99gbBd6AcPsSxZFFd8VN0czF9l8UJ7jf9cQ1wfSR9gErq27/sWTglmMnEJYa9tygLWcH7SCUbbl0zKtDQQKTyyC/5DHQoRUMnpwPjb7WG0bnyM72Fu3u7TEPsLsyoAQeXZxQEId8XgBE/FGB6CYqtpjABrFTrBUI2VvXt0Dz2Uui+KeVkB/4wqi45oblOKBbWgu0rV5xfzgM1EBdyMsmkIHK62z+9rrI/5o2+r4g8NMIwpaQ7uaKqqC6Lu3FJGzoyCCiLMihzxXPQ54JFxu8NubStXMbqrqgNE5o0O1RmeUctm5dvUb5bEZ1XlEHNAhjqJuicX+Nm9PXB10qsil3YcBDYo8Meb6i4FzV7s4WXb9+jWazOa8VwBXe3MaZDTq7scGy7VEQ8nEuuHUAOagsLaTQuXDS5ui4QtuGtidpJvxYqzl37Omd8OhOVnptJRYVCYAnVIEtALJHx6MT8Tz+37TFCIAugM4ng2HfCDMhYwXbedDc8/nYQRvZ2dmi7Z0dQtkCMurJoM9VV2jO8bSwquLXo2Bjga7mcB52qfKK53FMp9NpN47/T6mKf7D7hYPLbljO0l7mxwOhlvcM/4Az29zc9KIsS2WsY9noO5RqDsoqW2+K5q80df12pdR9vq8CABhXWznsA5BZ1j13QEA9hASFoc9ABxY+jzPUGIJDDHR20LLPr0NWqt/tcXhaZDM62j+ka5cvs3eoq5p6LKVOtNpfoUG/T2urK9TvJFQVcwJZmUNRP2jDQEvnyOYz2tvdpa2dHTo4OuJCBzL/+E6QkddX12htdY1nTywqkZh836ibYmwAOgDKoup6K9AdA1sbBxwDYOvRLWTZF68DIAPULK3FdkIsgE63hQyu43DV1ZKIDfT04AFLj3N0mOkKAQCEsjgX3LP5nHb3dunqtSvcPtfrt0DXtRVogD+AzvND4iHi8CJrKDVHPPMVs2L39/ZpMhxVaZz8oqfz/1lXycWH/ubfhNqwUzJZQjR4xYeuH97cDF6k2apfi5XayzHWZt4U+X9W1fW7SDffEgTBfRJdmAhPQ4/ZYAhbEQpxd4MnCI96HuZFWG+JoMBRl6RrmxdCyMaTwfyAmrqhJI2pk6ScK6rmMzrY3qWtK1cogNR5y+THZw/6mEvapzSNKI5ChgIIAjAJuJ2zijgNlV2ABUQrZ9MJh2VI1h8eDbn6iFAQF/nZjbN0x/nznMMD2RjfAWCxoSuIuTifoC2g3AxdT/bB2lrziRu8O26atw0oZzEAACAASURBVAEtv7YlG6MIwx4ejwxCuL1oK0NOrh2C3ebybNVVEQAQpGEcV20EFygWCifw9KIwoDwraHdvh65vXWcScW9lQF3MhkhiCuKYxTeRw0SIjk4JvumaFIo2SWwlssYzGh0e6iSKnmyq+n/SevL/PfTDmzMHdEuIcpY//4q+iZ/c3Owamt7dSCXEvJwJqTslVW9vqvJblDHfHIbBnVII4bdhK1QwrOoIgM5jCXN4en5L0mXFNngoVckXF/JC8ObQeoQLD8/1Bz3ywBcrCsqHY9q5co2K6YxDY4AlEupRElG32+HXYvANq+Uizwbi8eK7ACoLCgcr9zZkqpIm0zENhyPa2t6hG/sH3EUArxLeDfJ2d991F/VBx0DiHv2l7HEZJjED6E52QSy4gIwV7OvcpKcsnru1aLF4P/9steY0ZNUZqlHoUFapeAF2rUfXYMYEi4f6pBG6GluJRR4PoS/+WOA8smxOu7s3aOfGNk1nU+oN+jz7NoBslh8yuALoYGvQT9D3WhcZidDnogXoQPkko/HhEYYZ3Siq8h+ppvnAg+/92/uu8rqcePCKBjqErTHRhk/zC4LkYUCFLOr61XVTvb2u6q8PlPzmKAr7IP+i5mc7vdDCBaDTNpQKPX7ONl4h+d7wHRPAENai8wFAFyLUNIaT42jfqsuS6qKkva1tOtzeoVh5HNZGnsdUkQ7G9CUR59b80Hpf3HLW5thsuNxWRhvr0fGEsRr5qZJVPibTOR0cDWl3d48msymLBMDD3Di7Qav9ARdDQMtAOMcyTuyhWqBbtHcdz4tgLh1Sa9aj5IppSw6+NYeHS8WGv4tOCHhyEDawuTpWGW6rtovwGN4bCMJMJoZHx3QSSXVLR0HucJFbnM9mtL9/gw4O9vm8km6H57fCY1sAHcvUG832xr3M50w87q+vUlMbysdT9LziCId1Xf1jEtU/eHA7vyY2N2/VMljOK/8VdlavWKBDu9fqwYFfrXXuUXUjRBjo2swTUVd3V2X1J6kuvysM/NeHYaTQqI+OAx5haDRr0IFyBe+CK6rIxXHbk+DQVDfI32kGudD3WeGW56wKSR3w2xRRCY+jLOnyM89RU1SktCH00KJiCgAdwJOLIh74Aq8RAAcuGTJ8toIKigtkyRv2Hvkn6CvG0lqY4Ashy7qhw+GQtrdvcEtUkRfs2UG5eG11QGfOneG5qFEac+gqpB18fRLoFmCHwgIa7E8+j+sFYGULGbcM0sEjDHi2cIITF233Q2MnBh3LPll6CYZhK/bmAHZcoWWOnR3EvSAtz+GxHh4wzSQrcpZRx/xWfF0Yp6x0gvAVrG380YjQAlbmlDcNrayvW49uOqV8OsfB52VZfECK4KdeRcFzb33kEUt+dLelssArGei8gV+uSS07dVOLgJoeydLPi/prdVO+Q5H5U2EYnkVOjJWCQSdhAjAk0jGn1XZAsDyRBgPM0iqQl7N8OcGzITxlZ0bA0LjgAH5FkXFyHH2tCFsTP6QqA6E1pjDwLcB1UqtGnECKCdcswmQopdguA/D10ILGlU0AG3uRUPyorMAAKBaVHTJt5cgndHBwRIcHhxYoPeQcA1pZX2EtPHDuQL5VCmooVs9u4SUeE4sBdMLSVJgecqJbwubm2i6KdiAOPDfmxLVeGbw5CQDDfNtF50W7A2FBhKoMbAinvYABjz3B1ju0BR5Ns8mIFV6Ohod23GGaUJJCktRQlHQY/DgviiZ/KJaEATUlNOwqWjmzxgov+XRG8zGaIUyV5/n/pYg+EIr0c3/ukUds2drdlsoCr2SgS1alfG2j50c21KrWTFHFVVN/A1H1fQhbwzAIuQMCBQhMja9KSwj2JAMSqpe4+ODRWVK94ZAU3hw8OUimH89saBpuQYLBy2LOhQhQSrLxhGLIrGtDSRQxeCKvx7MloK0Wwpux08RQQFhgC/7PJGB8IhdHADI26oIOG3dstJ0ZPEqQp4plXKSwOm0WrJEHXD9zhucpwDNC6AcQQ16Luy/aUYdWgglOGY7Hko5PAt1JMvHifboxJH3bv8qtXyjbYFgQ8onoekDGrhX4tJ0RCF8Vac8n8iP26mouZNhtimo2DDAdj+jG9hYd7O/zcWIQOBcdpKAo7tC8zBkAoVXHYw4T20s8rwpWIA78kLLRlHN0UkqTF9mvhr73414+/eQ7/8bf5v3gbstlgVck0IE797/+3b97TlK1FlX0fKnqs2SKC2U5X5GNeZs21UORr+72PSUXM1FrFBcQnmJmaAD1EOTeKhu2trq5TVOx1wdgimNoz0GDzmePK/QjBi80ppuqoHw2p+tXrnJuLwHXq6yY2AvwhOcHqkoAEjLmUZAlHiOXhjaqhXfHvDKkwXguglUsXvTUQ04c95NhJ3KF6J+djKfsdUJNBR4mEvloiLfiAFbME0TcRR5uIfluCxE2dF5QUBgAa9BobraUMSjZEdMcQnKrGvphkc3kflvJUunQnWMhArR7ocKK1jPySAQRaRQV4NkhjOUiDlICAHRNs9GQtq5dpfFwyKAMoEMaAa52GCaUN5X1fH2PB1lDvh5terOi4Jwk+HT1LKfD3T3+7rzKrwhtfjyJ6eff+V/9yJYrSCwXyOFsXpFAB0rJ9TC8s/GL8dqUpiM5eaPURum6+vqqzL7T8+SfCZXswuNhCSaIQGKSFBkGophDSKKqLJkOgpwdXtMghGwqHj8Yx8jP2Rmr4NN1kg7TMKbTMYFNd2Nri/JZZj25MOTn8Nnw2uAt8nT5CGAJ7wl5QSvtBJFNgBk8GQ6La/TZtsUDhMysA2c9Mb5zhdiKWy56bKGgsgDBOEzsLIVel6kZXojKJbwwOh58DaCzhQcLdItiBDYQg2BLjMYfAtvIb7+fB+Bw2xcegUy6beIHhQQ6c7aHFQCI0bXIB4TsxTXQpQsT/n8jkbfDBzT8hwXnMxshdN2ho4MD9nDBE/TQlcIzXkMqdU3UznyFbBP+QCBJCLUTVF173R41WUH7N3aZepMV2cST9IFUq/993DvzwkMPPdSO9Vm+C/6VekavOKCDN/ehn/iJXh2YM176wuWDg3DQNcmby/l8RKZ6p2maB0NfvsZXUnnot0IOrKWTIEyEJxf5ns3XIQ/UApnWVZufQ99rwJ0PCHGt5+RRr9NlEc0yy0g1mq688CKDEqgiIVNPbO4L1dnF4GX0xy54eZA1gnwRPKEst8octtPKcusCD4UMeGiBHY8YhRxioiPAHv9Lw1AQcQFGnrQeD+THIWAZRjEDhq0d3PTqTgLd4mJhAGxHfaG1Cp7toiiCsDkvap6JwfNgte2pRbEDgAdvjnXt2ioyAI68kHyE90FEMkpIewHVC2ViCCFw0aWi6WhI0+EQkuh8DuhnBfADqJFjLOFDopMFMyW4iKNIaEHzIqeEVV56LKQAoIMRJ/NpHfvBz3lG/y/F1YMnH9rcRP7B3ZbIAq84oEO1ted554WY6zvue2b3hd86dz7phvfmZbYhyvo9pOvviiJ/xccIPZ6nYPskcUOrF6Sa4IWBA4ciBTwNGy82VFUFk80SEHzB6QLQNA17ELjY0LkAntx0/4jbvgAGqMLic7iFDO1k0K2Dl9jm4JCMH45ndHA4pN39fdo/PGReGZ5HCJYmEcUBqCtIetXUDTzule11U1oZ9JgvB4IzJkjYfFjrhS3C0FYrD5LkUD0OwojzagywJ3pgbT6OodWCJnpQ20ovwHrhLZZ5weE5iLzTac75QLRx1bWdCyE8zK3F4BvNfbYMplBiVgHJEJPN1ihdXafu6jr53R4Th7kYYRqqipxtPDo6oNl4TEeHh9be4APyEGv09PrUIDoOPFKhz14wf35NVDQ1BajQxgkpI3gN4G9OspkOPO8TntZ/R5ber77z4YczF74uEcq90kJXppQQdSgI7lRleeXM/Rez65+74+ubqvk6bYoBVc1fEKL5pk4SBwApm9y3NAhc+FaiCeFiw+1aCFERqqIiK4SteKLPFRVTzFsFICJH10k7LKqJyifGEh5u7TCHDvpq/U6XL9aF7Dp3E7SJNoSXh+OcXry6Szt7hzzfFPkuzC/l3llUTv2Aup2EkjhkQc6OZ6gTBVbdzWhaX1uhtfUV5s9BxBPhOMJJ5txB5w0cQagmI2wOA/KhXAxwOJGnu9kKZpv3LaWlPh7XiPMEuM0mU/6J9jOc62yOELmioigpR06usfQUTPVCIQL8NuTsAHogEWvkMdMe9TfO0fodd9PG3XdR2l+xFBVTU5FnVKKTZH+PRsNDFi7FHwd8DkAcnREsGADeYRySB6BrQRseHTxiFYXUwTmSZEVnUHFKXRtPqmep0X/Pl8m/eMf3f//EAZ0DutvWAiAIn/W8s5Ux0WHTXF5dXVXN4fPfJmpzX15N+6YsfyBN4tclUSgECLjsyeljoipUS3whbNiKvBSDUsXtXgA6eHbwApHvQn4Oubl+r8cgtnXlulXvKCsa39g/bvKPg5CBDl6cbT63ih8AOTSeX90+ou2DOfd9DtbW6cKdd7JKx7Xr15n9X5QFc8RAZxl0EtpIAlrvJdwjS1VJdZmx13fPPXexJh4UibnIgLYxBkPk+2yYx3NS4e1wLrAN+aBywmRhSxDG8UF9BWEk5y1x3DinMbhtR3zcuKPowUNvMIi6bqgoaypRhYV6SKOp0g0PtgHNhfN5hmhWEwk/oqC/Sr0z5+jOe7+W7rjnHi6SwKMDyGWzCe3v3qDDg31WIeHuFFZvFnz8RVFT1Eko6qQkI5/DcLSOoXaelyV5QcCiCXgEPDx8N8olTVVfk415v5o3P/U9P/RDQwd0t+1l/kUP/BUVuv6Tzc1o6JcrVAXZiGia0nTVq+tvpaY6X+bzb/CU+XNxFJ0L2J9bTPay3hyAhGe2gkrSVlrh1eGi59ERqPSBxwXPChVXD2FuzDk3qAdPjsbs2cwmE6qzjPNZ8ER4DipLrkuqq4YyeD9ZyZPpt7d3aH+YU9H4pMKQXnXva+iur/kamuQFfeHZS5TXFV29fp3CCD206L7waCP2aSXyqZvEtN7vElrX0BbWS2M6d3adVlb6lpvnQxm5ZqBDgUOB/BxGFLGKMlrBZJurQ2O+IR5lj8poheJDTQ0DWsFE6bLI6ODgkMajCeVlwR4dPDv07qJQgSZ9CcoIt5h5FEYJKZCgwVFc5OiEpII8yhpJw9LQuCYanLuT7rjrbjp37hwpVF3LnCZHB7S3vU2729u2JSyOyShjqSRRxO1uALPB+jrFnR6HsTg/+4fE6gEiPQAP9/DoiD1zJjrXzX6Z5R9YSdT7f+XS9qHTpnNAd1taYBG2TovC70yn0yIMvahj7qqr8k1NXb7OVNXbfV+8NQz8cCFFjtwWLhD2GsASxl9/hKeQR2/zVPgJOgm6JlgLLgrZc4rDkIexFLM5TVCEmOeUz3MOYeEBpiGmyGPgtW2rAvVjOp1TlhU0mcxpPJ5y+JcVeFHIBNoz58/R2bvuouF8Ts+8+AJlZUlHkym96tWvpiuXr7CG3Z1rfeqHPq31e+SB5JzNqBdHFCiilW5MZ86s8PCYKLYjGxGWSiiGcDsbaC22MwPdGNIP7AwHeHHcq2ptwBJVecYkXLS6VWVOo6MhjSYTBj94cAhxY3R6hBGlaYf8CNVcj0NJaMt5yKEt8mf4+0GKKuFTKSKaaEkHWU3TSnCO7fy5s9SJQzIlJK12aW9ri4729tl7Zs8NoIkRlGHAfyDw+YP1Ner0V8hABKEd9rNYS3hxyG8eIt8J8EO+0ph5VZY/21Tl3yn/349suWE5t+Vl/nse9CvGo/vgBz/oVwcHvcl4rM9FUTYpim7lFXeKunyzbqpvlNS8Jwq8Vd/3BE/v4oql5YcBEOCtwWuy3pxlvLInhvYnAJ80XKwA/w1A100TLjwg4Z1NZ+zZgDuHkYZ4L16Lj0GlFKAATTmmfDSGqrJh1RF4gGWJIgc8vYrM/8/emwBbst/lYV/vffqsd5+5s8+8eYuelqcFCJDYlnHisCW2Yykpg0GyE71ClACBZbaQjAKFU64UTpHYLpJyXDZUARaG2DiOAVmyzSIWswih5e1v1rsvZ+29O/V9/+77RpQrQIHQzHDvq1t33sy95/Tpc/vr3/ItJPiurgr09o7HmGcljucLXLp8Bbfv3BPInF1eQj/08fTjj8OtC9x8/jlUyQxrS30sD3voRb5xT+l1RJEhsLluAJecvYDb18CE9yh3NhDtgwKLsuZQ3+hNqRtlG8lKscxTWAU3rKmqOZ4Ttr2+R0skzjQpk6MagvM5ui+Ro2dASUDXZN9S15rVJAt3UUUDVGEfk7SW5RTncwRN7oJ37t7B7tY9KUlE3mZ1SpDrBKLj0IiUoDpcXsZgtAyL5/ckltGEFHH0MFpawuHBgZkzanNcp2Ve/ISdF/9j59Wtm2+/cUNF7OnHo3EG/gQB3Y1ovkWur2/Zk0mVIl0qnOJpqyi+EHX+lY5jv6njOzZJvkbOZEJtqCklyFHxYByDjU26UURQsMSlRWkqObZPtPZmMlfoY8KkquMJyjTTxZQsFiioa5W3Gg08TfAzsyWkhyU5tuGX8Qv/jrOwnKBXlJglKWLy0hwPkyRHnFc4ni1E8pWevyrVLp/fPIOnH7+O0LKwdfNlbN16Bb5V4+z6COc210R4ZjNKMPM9X5QSufOq6jIGApKbuT5Ky0FOWRYNMR1fHL1kPkU8G6Om1CpP4DRb6ZPIBSkrCOTmJiFdLkGOiWRtQI/Ct31tYQmgfPzK8lHYHVSdPrzhKnLbVyvK5UO2mIHElDuvvoK97S21zjxfnMd5HbbdXKQEmMzmcn/pj5bQ6w9hB754e6zKW/NTnnPqe/f395ubl7bIeVmVHy3T4nt6lfPbb3/3u+lNd/rxiJyBPxFAx7a10+l0O/Edq8CKax0fV4wzhF2+2SrK/8qy6j/b8d0h+WiGgWGAznQ8lqoxVi6ivZLgKpIsKzuqFujjZmvIT9NNVmis5vKEzPtd2ZtXea4LM2EVQocSVk6UfVGHmhNAzRLDmHcGiBjiQgdhys4yo4vlJGmRZjicznE8S5AUFXLZGNlI8wqz+UIqBFYqbPVo1GllOcYHuzjc2UaRLbDSj/D61z+JwaCHOJ6dmFKykuPAn0n3zGCQAYGAjuBDyyRf5F3H72hGNzs6xGJyiHIxA4oEVKRyA612t2kTzclztaU2YEfiMytDbhxsqRhorsnqlO1sbQeo7AClQ6AbwOsvAyEtrmiSuYfp4QEW0zFeefEFTI4OQBoLwZgEYL9jtqusEjnj7Pb6ijyMegO4kobRC9DTJatW3bFFMuaMjosU3nDSNK3qsvxMssi+1/eLn/mqr3nvqRTsEQE5vow/CUBn/cAP/ECIyaTjAWGNhZ2gLtw0eSKrsi9wquKvBp7zVCcIPInk2Y7SJlLta2MoyYpF1Vtj1VQUBpzIz2poEgQ6DubpAEylw9H+HpLpTIN7zs7yOFXlJotz32Q4UOxPHhcXHWzD5ICrto8KCc6WyK2TbgBpXmhrmJUVDsdzHE9nmEwXoM8bHUHoP8dKhooAtaSUn9kWJseHsm7i47DivHr1ElZXl5HTGLTK5Y7s+VxCGKCjZIotpSxWqLygWsHrwA66cL0Q8SLB+GAP8fgI6fQQdpHBp4sylxfixFH1UIkG45EATLNLGQjQBIHHKmWYSQLjc9hmUVG7IWq/j5Jfgz7s7ogDT5Rljel4jPn4CNu3b+HlF15AMp8JoAjKYb8HNzTATL0rga4/GJ4AHY026Yog2Zp4kYYITe4dZ6C8mfDck4Bdl9U9VPXf99P4H/1n737vndPN66ODdI880MkqPQy7/s5OVg3tSwEAahiQp0/lefbnXFh/pRv5K54r2qsATIoH5rSIPmK2jFwaEOzYshK42Ibxkz8ll5HAuIz0u11k8VyCceSFqjmqIUgwZlvMC99pIgVbeyPPpwNwAFJN2sfl80vLqohC4yhM2RQVDUmaK84vXqT6upgnSOJYfDTj81bruNSGE3TodExHlG4Xw+EAQadDQoXsnUSZoQEBKRd6DdZr1Rx94bwO4Hdh+ZGCa6iTnR3uY3q4i3R8BCtPNAskb0/pZlUpBQIpJARQI21zsLo8wnDYx/LKkiHwytmEagm2uWxZfdjhEFbYRel1gQ4VEh1tfOeTMeaTY7z6wgu4d/tWMwLI9PNBr4ugy+WGLxeTrOAYoWOAbjjSvE6zQIVlm9lrS8jm8XIuynsJZ3V5mu1bNX4syPO/9+devvvcqTfdKdA9NGfgB9/3viA+3/FHLx0ns43e6+yysvK66NZ18WarLN/tOdYbo07gMsKQ1RnpI2aWYxtw07KBFR40p2OYDdtWn1tDgYRRKLAy4nzMdxwcH+4hmy9QpxT9F0gWsWZBUdCRZtV1DSmYQKcAl6hzYhCpLSyBjQUV22Z6uNGMkwsD14jpyWsTaZdW7FmmTy4u9Oeq1GxPSWPSnHKJYojLdPHgRpIRgnwMm0E7lQGGkPw5aXuJZ6yyApS0SvI6KP0eLC8Sl49Lk+neDvbv3UF8vA+fTstShSRIc5KgCx0Dj7ksLcyTWHpdAjnpL1EnwrnzZ7GyuoJOJzJSMwKf24HTHcKLRqjCLnJumgm0lo3FbKrW9eZLL2Drzl3MJhPdcAjsnX4P3VFPbWvU72vjSyDvDoaImMvR6UiB0XrotT57fI1s9fl+tjzGNI7HVV191C/Kv+O/cOeXThcSD81l/nse6CNd0XHTiqOj6Ng6rDpxbCWl8wanroZlVa+XefxFRZr+5UHUWemEniWPtQboZK7JAXoTTMpui20tqSLxfN64k3S0UKCnG6s5AhytyUneHR8coqJdE91+UzoJ5wJLupJwgM4qS3MDklxViXSlNSUYKV1BLSBMNUZBaBMB2MYVti0zW1/y93jRq5rKci0kCHhJkmq7SBIyP9muMVCHz8cKR/kNVQWPXDR5tjFOkOE4JoOWQFcI6Hqqriq3IxCbjo9xsH0PB3dvo1xMEdJCChWOjw/VNlJ9AN9HkuXYPThWhSV7K8dBFBq/vdXVFQz7faytr2Bz4wyiKIDt+vD7Q3SGq7CjgYDOOA5bSBdzTA728fILz8naaj6daGPNtC/O6EarI22NaVKaZIXOZ68/QNjn/O41oGs5ewJ519HNgHNTRVY6DhbzeVrk+W+Grv09wfqVf/P2t7/9dPP6e0LIw/ENjzTQ/cN/eCOcb/ldK7uTumHfmc6Tx4sif6YuizN1kX8Z6vKLR72eH/hukw9jcuS1cW0qOVZ02hrWNRaTqUCEVRxF83TqZUtIkKPelDTjhZxrZ6jzQtXcYjpXIgwBznjZEcwqk/3QctdILCZ/zTd5q/KZ5JKDgCjE4zb2tV8oZkuoClI3baRYBLiyIMeNCwzSPRJ9VUgPgc4mUZd61kAzPC135bxi+Gxy/2Cime9pgwluWL0IVdiD1RlqAxonKabHR9jf2sJ45x7sNIZTZbh3+zaOjg7gRxGW1zawfm4Th7M5fuczL0sNsbW9o8qNDslUc2ysrcKqS3Q8Bxc2z+La5Uu4dPkiesvL6C0ZoCs9ttdNu56mONjZwUvPfRr37txBMpuqKmUCWH80xMrGioCOc0Zup+k23BsMEfb6CsNphf3GpZkBPOa1s21VtkQDdPF8UeV5/opvW39jZnX/5Tvf+c5Tcf/DgWO/51E+skDHTeva2lrkunvV/DPj2hvmS/O4ulyifMyp6qfrqvhaC9WZleHA5uBfaFSa0D3O6RRVqM61EoCRIsIWSsaY1Ep6JrSaAMW2lzyveL7Q/ChbLIBGQZAuuGm1RSBWchcNL5kYJlpHiDCiLpYVDQfqhr9maBoEW7MBrstWm2qqsPbTZLtWAjRWUjK0ZA4qgY+tqwJUDU2GIEtwZlVoiNC2QK2uGFbDrSS3rY5ceTnY5zYUBDrOyjpDcLdK487FdILx3h4Wh3tAFiObjvHy889jEcfoLS9hY/McLl57DPf2DvDbL9zEeLrAzTt3MBitIEkyHOwf4Mz6KrqBjyKdiwS8ujTAM8+8AY89fh3nr1yFP1hG5UeyUOexcmFAkvCLz39G9lY8Brq4EMD6wwFWzqwK6FiN8l0bjkYN0PXUupJHxxsSRwUt0PHPBLmWR8cqOU3SuiiLY1TVd1aHyQ+fug3/nvjx0HzDIwt0P/iDPxgAL+iNKF5x7TqyVoHiQprGT2dZ9l/7Dr5oMOj2CEDabJLNX5EQLH8OE4KjVrYWb45uGayOGGxDg0zSJVhBGH86F8hzzKdzpDGBjvwyPhYzJmR8rk2syZcgsZizPV8/z09pNbkZpGOJKivO4Yw0SXy6BrTajaahnTAXgn5vpoqTTraxYqJUS7QXtsaygjdAZ6zXX3MipiJDzr90QyEhN/A11Jf9OVURXECwbQ0GkmaxojN60xmS8ZFa13R6jOnhvuzNeSx+t4v1M+dwNF/gd168hVlSYOfgCBevPoa797axf3CIy5cvY2nQw6jXwfRoH7dfeQlLwwG+8G1vxVu/6IvRW12D3xugIiizcstS3Lt1Ezdfehl7OzuyoGe0IwnCDMZZO7MON/TV5jo0ORiyohsgkCIjEL2Ec0i5tzQ2DTxnrSefNriOo1lqXVVZmWX/W5XPvu8vvvv9xw/NlXx6oP+/Z+CRBDp5zn3wgx2cvZcXW5sB7ZG6y/ZaluWPlUX2TratYeBf7PciJ6TDBSklnLQT6AhMRugqSyAtBBh4vLutedxw0FdlRADhzC0KfWk6p0fHxpFkEeuC4WaWAEp+GSs5uoyoVeRF11Rz9IHTFpYGnWxFm1wI2Zg3KCdLJLnrliaUQpbinMOZNHpesPencEnO1LRmqtC4tSW40Ya8DbJpsh30WKZJFkCYDSWpHo6p6Gh+GfaR2x0J7qnQYOvO6EBSPPL5GOV8AjuLkcyOFaLNIpLE47y28Or2IfbHUxxOZlje2MTe8UQzNHLYlpdGuH7tCsaH+/j1X/kYQ00fQwAAIABJREFUiiTDW97wRvz5L/9KDNZW4Eb0o+NGxlG1yPb49s1b2L23JaCrrEq6XFJiNs5swO92tCwhWHd6XXSHfW2Sqd/lMiIIOtrKttZSrOZaq3kuJHieUs7rqqos0+wfeLnz33/5X/tr+01Y2SmMPORn4NEEOsD60I0b3lEYd46TultkaVkV+XKdZf9JmsXPOnb92KDfHTC8JiC3ixw5WgjVTPMypFLOvjivI6hw7kZboLWVFXSjDgiOIbeldAL2PDmSzHnxsUpYJEqSJ2AS6Ahw3MjyU3IyjyHMpuVlO8X5GIFNYTOazxnCbhtOI+4ygU7Cf5PVILcPebyZtq6lqZhtsbk0tSluZ1KNcagJl/ldATYy2KR7CW2NaHfkouRj0OW304UVDpBZAaYZt7dmU1zT2oha13iOZHKIOp0DJFQXxouOlR0JzUlRq5o7ns2xP57DCTrs6JVLce3aYxh0e7h981XcunkTeTzH5pkN/Md/+k/jyhOPY7i6AjsIkVUlprMpdre2sXXnHrbv3pUdVF5mJrDa93Hm7Dn0RkOkRQ4vNEDHDSy5jW4Y6gbBim4wGpmlTUMrYUWnACDOUxvtcrxYlHaJf4TS+R++6uu+/h7vcw/5NX56+I8wYdj66I0bzvOAP8Z8UKSLQRmnm3mR/pUkSf5iJ/CWV1eGtiozlm9sTzmw15yOFzMBjhUQRfyFgC5NFlinI0bgiybB6o6gx4uEIAeCDpcA84VaIpsecxa0kRXQNaRVzfQasTv/bCyRjPkkN4FsdDm0N382M8KyNg7BWkDcFysoh1+1rFygtLGDNBlotg2N/ZNJ5zKvpf3edpZnvOcIdL4kWTSurGjNbnuwop4qugQ+piljFEmSZsVro8wK1EWG+PgA86Nd2EUi4wCafxJIFmmKaRxrU0svuoQzS7iYLlK4PrMpIknEZtO5Zn/HR/tw7BJPPPUU3vyFX4C1c+cQ9HviDlLBQNt0OgLfu8sZ3QxxskAQGUfkzXPnMFhaEn8v6Hbk1xf1u+j0+pqDcvlAvS2Bju9NO8MkKPNYeXPjB9+n46Ojyq7rf+K71XetHFV3TuMPHw2cfCQrune84x3O008/7XS7My87yntlXKxa1eJKVmTfkWfZM4Ne1F1ZWULk00SzGdqzqiMYqOph20kfthKz6VQCclZ+S0sjY6UetNWcK8F+PJ0hsGwtIyjaz5NMW9ouN4HUj1J9wMqNVulyBzEzOn62FZ02n6R9cKLXxA2aBpqucU0l1axetZRtPtrFxEkKF/W4rtHMck7IDwXXkEyscBnjDGyoKWXzXI1vm46H+lMHFlvtsIfKixDXHqZZJbIyZ5MeScQEVrbQ8zGm+ztIpsewihgurd2lZ61laklC8/4h81eNtXrGFrgyvDnX49yMVJYQ0+kRdnfvaL72zFvfiouPXcNgZVWk4J29PYyPjnC4f4CdrW39eZEs1Lp2oh7OX7yA/miEWTxX+E00MNVc1B9qBkq/OVqsR72ugI3nhoDXAp2smlj1eT7fv9q27Z+qneq71rYXt992Gn/4SCDdIwl0ZIZ88IM3nCHQS5Kd5Twtu1my+IqqKr7Wcewnlkc9b9DvwZcMi0DHxUElR2ADAtxKkh8G2Z8TENZXl6UsYDXXi8iHczSUT+NY1SAzCMixowaTXyM/QCSSLOVcrmlh6cXGpUTQ6ElZ5UkHSoChPxurKyoG2Mpy32q+Euja+VoLaMbUvG2zDRDqe7gtbtw6WJ3+7iBqVnKcPZ4ke9VsJRtzyhOgc2HTEDSMUHtdAd2ioEOvOS9BRDNRo/nlEiafHiOZ7MslpcoW4tVxKy0fP9s4+5LQvIhTpX1llG84AWwvghcOZKM+nU9wsLeFeZJgaW0NZy5ewNLqmuaXtFOiXIt2VwQ7uo4cHh/pfJE7d/nKlaaii9EbjNAZ9DSf6w76ArqcYTmw0e33TrIzCHIEO80508yQvx2XCpO6qqt/U6F89upT3ZtPP31KMXkUkO6RBDpSS86ePevs3/z0apUvojLOL2V5/Fdty/rywHfXl0YDa9DrGPoFxfukbCimkFpX2iQl4rCx3WN2KInAK6OhKCJsXanbpKRrMZ1qXsafT2cLpLx4Eor4C3TDDjrMfuXiQf5uTbKXT1qJr41Hq7+U8aU2rn7jiPvZHmpcTJjg6uaD1VoTeHM/ACqOUeHV5NSVMso8Abom34FDeFq+t2E52sZqTkhhvKnouACgoB+dLio3QmoxWctR5oLCeMKelhfi53EZksyAbAakc1TMrM25vWQimWvka1RbOGbYZUjALiqbAdUBCpASYlLHWHHm3Cizye1Qf9sV8E+mU6PImExJ6sXu9g729vf0eKzSHn/ySVWCJY/N7yDoRYZLNxyYG0XTyZNIzPOs4J4G6Hg+KJczUZb6Wk9ns3+P2nnvY0742697xzvyU83rww91jy7Q4V64l3trdV6FaTz7Krus/rJt12/uBEGwMhpoc6qAG0Xdm60mN6KcuRGw2KpmeaLqYX11BSMy7X1KmAIBJNn50r2SsybahZF5FXTKrIFukxZGoOPCQlIvzueYzcB0MW1ZDdi17SuH9OLTtc674tQ10/D7gI6Lhs8KjJakqzKuKpwVVmbgTpIJKSSs3vhG82s7o2p/3uwdfBMiQ9UGw2jYOtNVJOyicDrI7RApPBScXVLAH0TwvECv02GW7WIKu1zAKRN505UZq6XUeLuwvLZIdeGMkeNQCzWXJH6EmsoLm3msVGVwK00D0lLmBRKwMQvWAubxQhXdZDzGYr7A/u4etna2VQ0PhkNce+wxgRoHiK7ro7c0FJeO1BLKvKSppaNzs+XmeaCIv63o6BuoNp6ZtZZVHx0f/5ZluX9rued8eGvhTU7jD0+B7oE8Az/0nvd4ByveICvjwMqsN6dZ+k67rr7aterRoN+3SFB1GZqckD5ibNA1k6M5JkErS9Ht+EgWc1UQ5zbPiAfHas5zbEmS+Pf8GW0/KX2KEyO5SjPN5HodGm9aArnQb1w8mNXaAN1JCDQ1teLOsaJjXqzh0/Eilj5TdkefXdEZvzxDsmsrM2UfsA0vCqSkfzAoWwsMugibt6nd1rbhO/w7cvoIdKzoxJ8juLBtbugltE0i2BHoWBlVkq2FciYhBFu0kIq5dZ1qIUH35bqm1pY6XwJXbgxMlT3LeSPlV+TpMcPVlQcdHUwcl/buJPVaSg1ju1vSur0sZOrJTIrxeKyv/Lx165aq4vUzZ3DlyjVVdjala46D1TPrAjoeLwOIRJlBDZ9VIpcT5EXO5ydVnewc5EajBVA9nkx+Bbb9t33H+bXOJ17cPtW8PpCX+R/ooB65io6LiC95+lw/gbWcJ/EQWf5leZr/N1WZP9MNPYehMYNexMx4zeYIUmqzGkkQrczZYHUCV/kO5Mutriwry5WLCEbukUNGJxMN+BuNKSs6heYUpWReEW3JScJt5nKc0RHkZMvezK+MmJ1A01BKZCVEpw32ekbAb/IqzAaWgCd1RcPtMxIwQxoWiNGkM0sNQNPksyxNy+z5TfDOa7O8tm3mLI12UPpkC63WlXNCF7UfoXAjmWEWMsWU9kxUFL5GuX3mCawyBfK55nOad1omUKjM64bMnJuZoyzTa2PKycent5/FYBtWk0Z2xj9nAu0KWVGJGEywYuvaghyru+3dHUwmU2yev4DHn3gCPh2L+em5WKP1er+v7FhWtryBUEFCoCN3kTcnnp+WS2eyQJrWtaqq4/nsw0Vd/+9LtfWp4Ti9dbp5/QNhygP5zY8c0P2Td7zDufP0+WGaJCRNLeUV/lKeJe9CXZ1dGvQstqC+a8kSnS2gBtEKgob5xc/MherYbE9n4NJiNBjIZ44CeM7lKNznbEsVXJYhXsTIE7as5OJBi4eQYCdisVlA0IJJ5GDqSekOotkVZ2EG6Fp3DYIA6SWGU/ca0LX2Qu1Xhc5Q9dFIvliNplmCdLHAbDoWMEipwCAYyZ+MKqLl1vG5SSi2KZyVnlYpMrDpGEJw9XzUtElyI5lh5jTFFAA7xomY4FvQuIDtagqbYFfQ2aXQllPbXo0FDBBz9tkI0vT6+HzMbCWwkTtYCvjoBsydsjmmNGd6WIrZ3AA3qzCCHdO7Do4Osbe/j3PnL+LJ1z0FmzeVxglmZX1NtBJluHFTTEmbY5vcWt8X+PGxWsI1W1fZ5JM5WZbVIkn+VV5m/ziC+yvhmZt33v72U1v1BxK9/gAH9UgBHXmyH7zxrqCL1UGWFQ7K+RuronpvnmZ/zqryiJUZSaqSfElDmcNiBJ/sjMz8ik4jTIPntUhbJpKEGQhN92C2rKzouJXlPEwW6Fmu1CvO9trAHG5c+TwnFR0XEKKTEMQYUs0L3NA+2LaJIHxfIharq8beuAE7A4paHLTqCGq3aIjOSEGK99nixTEW8wnGx8e6kGXySTNP5VMY0OTcSs/HdpGGn3wqhy2fK80rVRICWbr+0prJCVG6nNWFyC0DzGzHuVKos1Sifr8mp46qAqOB19KBEjbNvQxuGaCllTpbaVmbikrDO4xF0wLXQ+n58rFTNoXrIs85SkjUssapyYslgDMGUhXddIoLFy/j8SefkBGBAM22sLq+bjz3mt9uaolJJKbmlefCBBGZjA7O63yHllK88Zk1dpKk/24eJz/cs/EznRfvnraufwBAeVC/9ZECOsYZbic7ncr2/cquB3Ucf5nnOt95fHRwoRe61pm1NWlTGdrMFpNLB+YQSNKqoOVYmz06iPiBq20pgY6LC1ou0U6dFRyXGAQ8Vkja4MWJ3ElEGs4LDKKu0uB9h/M50kts/Tvde/nV9Zq2tJnBEeRMK2mS69XSNtWcaVmN+wiXJbwarZpDfrMVplqB1QjnivFsgaPjQwEDP3o0DCAJuJGBqW1WrkXYgJ2JcaRMSgHSKsAKmXfS9beyApRhD4XbRyqgo1FmrQVO5FjSutrFHIE6bW6wS1m+E8DIuXNYGTetNltWgSCF+rJOMe7C+tq0sKUTCIzoZyfuH4X3Wa4oRcrqCEwEqDt37uHOnTtYJDGuPHYNF+l8sjQwC4cwxNLysl5TVpYyLpANlR+eKEuS3HDopOJge0+0lyWXcK5eLBa/liTZD3cD72c3xskrp63rgwpfv//jemSA7saNP+P28NZRlia1WzjLcZ08Hvre185n0/8iXsyijZUR1laWtCggZ442SmxbSYClzpJtKNUPrITo5NHphKBEbHk0ojs58nihCo+uvAQ6aU8boMtTWqQ7xpqpqNCPuugyI9U1ci9lJjSEYHmi0TS4mb2pZW2UEWr37qvsCFAq4CyjihD9wfyv2bJqRsgAnVytnQb2x2NVLJwn9vt9s4yQJsyoA6iAUNwgQ3Bsuqpw48qULtVoZt7H/7gB5afbQxkMkHs9pNLdVqjSBGFdopgdwc4XGEWsVlmc1cqxYHQhG2sdrcokM5tT202hvjz2WEGyRedrZDgOt6+hNr5mU2vrWDhOINDF8xhxwop1oWjH23fuICtyXHv8Oi5cvqgUMN4kCGpLyytSeciHL/Bk1RR6oamgASko+LiqxJnIxvekoRax1V3M4+fyJPs/vdD66OY4/8Qp0P3+AeVB/c5HBujoJDzvFlHpdHpePt/IyuqLHcf6tul0ct53bWdteYTRoGe0rJRCkWdGRjwv2NR4ts1nE93l6TMXdUIsD4fo97uaOzH5itWcEuop8WqkWGp/coZY2+LPUTPLjSulXxFndY3kS1tVtYxsD0tDKWm0qC3VRFvS+4DObF3NEF9mmy3FpCU2N8uQtqWjiiOLU215md1KgjN/WF51cjMx1ROfg44pgctsVz4uwdDMxaomJ4NAx1aVAOcN12FHI8yzHLPFDCmNL5MFZvvbCKsUZ1b66Ea+yMEFQVgzP9NGqhUmQDbPzyUH/10bXiV/8fk5n+Mcjfm1BD7y2QxBme8HZ3LMvOXMlK/1lVdeUfvK13TpymWcv3QBDscBtFYPQ6ysrjbgbcGidyDJ4aSwNFQd0lX4uK1NE1tX/psyPOqalfFLWZz9H24Xv5hag1879aV7UOHr939cjwTQ0a3kQ+98p/2pp5cCL8MQZf1MVeDr0nj+FyzbDgb9yBp2O+hyTsNqjpZMzH1oiLd0A+Z8izwtVkMMnh70unLY4IaUQc1ZvEDFak5ZpowsNN5yEoZTU8qqhXY/tSWgkzLCbys672R7qrZUePNaSr22nE2WgWlbqTW9b+vaGG22FYmWKM0Sgo4bbOdYiWrrW5bod3vo9wdagvBxCtRIi0ygwwE9AYELBW4gKXtjxUdwsTmD4wVP/z22n7aPMughXDkDf7CCuKg0/5sc7SObHGP31suIUOD8+hKG3UBEarWobEkdD2Tyia4ioDN/1jaXhgE2bdI9UUz43Po7bV7ZxhtKDCs2gtHR8bF53slE5/uVV1/F3vaONqmkl1y4cgGdflc2VXxNq2vrhsLCx3FtdHs9tf5qnWmgmhpVxP1Ap2UJq3QA88l8L0+zHw86+MlB5n/sNPrw9w8oD+p3PhJARyXE6z75SasFOiu3/0KRZ+9bxPMne73I6nU7GDH/k+x7VnHUeVIJwSVEwewFGkLuqVrghbC+tqKWlYBXk3ybJKiyVNwwAh1/hkDH7yVP7MTxREAHAR0/uy1vjtWLHHYNkNBg02FqFlO+7mtdTzarrXjfNssHPpdATu0V7aSMJpeyKjqlEKR54XIeRvDmIiSMIj0221+CD914CWDkp5H4y4oupPuHZ4CIx6LAGla8bFltR67CddCD01+C1elJvsVgbSZypbMpDrZuoZof48wowmo/QrdjFh1sRyvbQdYmfckpmAaf5u+ZJsYYRbauBEUGWqvCU5XHCpYOLbUqOr6u4/FYxO129njz5k3cvnVb7fjaxjrOXzZAx/PD5cvq6hpKLh6CUNtWI/1iILnZBnNG16ojeB65JZdmmDdAAuEsjvM4/UjgWz/gHse/+BXf9E3kHJ1+PMRn4JECupevLvWK2rruOfa3TcaT/9Kyqg7nVP1eB4MohEVQUyWHE6CTZKvIsbuzYwbSqLC2uiqg60ahqqQiTbSMEE+NOayyJjdAJ/ukhlPHio5b3H4UYdg1czrN5gwRtVk40OqtWT7cN6czQNZUc0111/rX3d+2SovL19Gw+5uYPrVeCsAuC7Ws4rnJm46tayXirdpG2hLRNVlStBCWJx9lfb+MKbnogAmtLt0AddjTV7axlcPBfoQknmsxQ43r4dZNRFaB1V4Hw24IL2DL6qFgVSjbcravLdCRukKuW4iSQMcqS6J+A3RiozTkaJ5XAl1eFAI4SvGOj491Pu/cvo2XXnxJi5Uzm5vYvLipnFjOHRljuLy8gryqEERdbYkpD2M+LKtgWai3DiuMOGSWB81GWe0ytY0WU/Mky5L0Vz0U33svxUefffbZ/CG+xk8P/VGxaRJ37jz8Wbj0RjuvvzbP869dzGfDYb9vccbWjQL0Al8tJz8p+ZLgnRcTN295jq2tLROwXJbY3DyLjbU1o4JIYiP417yIMi8G3RjQap1DCGOsquRSXOQY9vpYGY4QeQ2Vg4P5pl01CwfDkbt/QdF6zSkVqyUIK5THlpU7/701jZR0ia1XYzNEygQ/VWE2gczasFqO2r3trR0cj42ygN9zbvMCLl6+hNHyCHZER2FTOSq4m4sEgRrDpH1UBDtqUkkNoeyLVWpA+VeJOp9jur+F47u3MOr4WBn1Nd+kMzDJwDkbVnHmOJcz+la2qDY3uJWxPZf0i44pSg7XMPLkBsLWla+Vr4Gyr4ODA1Fb+F699NLLCLsdrK6vYePcGVnAc8O6tram1pc+dKSYsBVm3qsphE0lzOdg9d46DHNG13Do9D3ZIsuOdvf/dX8QfH/SWfrYqQTs4cfKR6Gis37oPe9xj0fBRlLF76mL4tksTddcx7VGQ/qRuarMQgYrZ4Y7RzDSnI6i/rKQnIvVQkbCbZriqSefxOryknhxdM1llUSgUzVHkGxaPb79vHBMKM7U2CKVJZb6Q6yMRogoldLMyWTAtgqH3w10LTG4ncHdD3RaejSVYyvhkr0QN780FGjMPPnYomNw/sTksbwQd4+VGhcU0+lcM0hmNpAUvbGxgYtXryBaHcDxaAxqFgBsJSubi4FQuaqWG6oaEiWESV1RV1WX1/EQuJZMN299+nfgo8CwFyHqdWD5nsjF5NKZdpQbVqNprd0OalZ8DEmsTfAPW1edGwr/Je43FWsmg8xUAH3v9l3MZlNtk0kt4ZyO1kzDlWWsnVmDH4Wq5pZWlg3QcQnEvAieH+ZT0H64mdFxiUGgY/t6Qi9hLc8FFXN/kzzd29r98V7P+V9/587hx2/cuGF++PTjoT0DjwTQ/eAPvs8/fLV8q2Nlf7+uqtdXVWkzY5XhNTLhoFkmh+wEOvrPcXPaZJ9yGE8POcqKFouZwOItz7xJGa0kBhMEWQES6DTsb1n/5Is1Mx8WI/OxsVJnW7w6WsLq0oq2rrIzb4KT7we6dhnRztHa9rSd07W/Udq0NpUIj1mSKIJcUZw4orTbWLXSFl/PHJPjiVoxKjJccvAsV69TdJTmog+6EQYbK3JTYWYsW2ebxgJeF4VF66YOJpMZPvJzH8Hu9jauX7+Ox558Astn1hGN+kYnWxfYfvlFeHWOXhQgGvbghIGqOp0rVofkzlmePOhqUUh8lFxG0MWkNhtYYypgiVLSAlC7MBgfHePWq6/qRsRqma3rcy++hNHaKpZXV7C0uizrdLao1LySRkMKDW3W6ZZM5UlJB+nGvoqtK1v+9sZB+3ndtEj6Zquf5PnR/sFPR5HzfadA99Bi22cd+EMPdDdu3HCd2Z0LWZJ/h+fZX1OVZeT5vkWyrwKTI7Z1LjxaiHNTyWqu4Z7xzwQnVm0HB/tyBx6NRnjd009pbsN/Z+vKNs0ueQFqvP5ZdubcVBIspwyLkZzMwtrSCtZJNG64c6rKOEPjJlBbz8/eut6/gf0sOyb5yzV8OS0faDiQNQHbxsSzbaHbd5VmoVyQ0AQ0nptwZkquCHYkF/u++RnNqwjCypPl0sLYGVk0w/QjBNESysLCc596Di986tPI5wsMowCj5SHOX7uCwcYqeoMerDLH9qsvo+vZGAwihP0uHDq8+L6RSPCGYLkouaBwOkoW45zOyL1I16be14jxjaKiMgoVka+NNfvh3j5uvnpTVSxdnbe3tvDCKzfRX1nGuQvnEQ266A36GCyNjBJEIBciiCKRn9kSl028I5+Ds7928aQlTjPLbG3p0zirpseTX7Wd8m8Gq+d/6bR1ffjB7qEGOjkJX1xa8m33XWWVfSDPs1XHtu1OGJp4v8AI6HkhB9yxaqFghPfiwzVuI3G8wL17dxVsw4SqK1cuq1rJ0litIB1OyI8jgLQRAsbdyRhbMlRnPh5rwcGtK6u59ZVVdBkd2G5QG6DTEoOKgcZavRXt3///4tM1/LNSea3GnrytdIwxgHfiJCz5UlOt0KJJLTC5dsx4oFi9IeUybpCAwiUEL3jKraiGMARmtqauchpsvwc4EerCQTyZYefmLaSTKYaehdC3EBJQloZwQw+T8SEWR/voBwGGwx6CYQ92J4AV+iZRTZtWFwU3rG5kIhSZGcuKTttofuUBmLaVSxPeUDLK2nKzVWZOBIOreR64Ud7b28PzN2/Jap0RiTyOLlPFlpelBAkYKM6Etqgrjzqlo3HZ0Hj4cevMmwY/Wj86bp0592SVlyZZNZvOPxn51bdhuPmRU6A7BbrP5xmwbty44dlHd99UWfX3l2X2dt8EtEpLytlYvxvq+CjIdymXapYRnNXRmol3cAZMJ/FCcx9qWZ966ilcvHRB7W5McmwLdAQeUjQqWq1X4pwZESfBpEA8m+rfWTpwPrexvCpRPy2AVFTQ3kg2TA3QNZSRttJrqSftNlc0jybOkO1qy9fjrM+jwoGtXmMT1Q7Y+VUgxwDupkoRZUQqA7LoaL9EG3eGWBsibxpz7kghviErg5QMVl1uF54XwSqA4909zA8O0bVKqSDSukLh0E4pwfT4QBKwYeQrYjAcdOFEHSkS5LTCpY02rFxSdFB75pNzQM0CZQvVmMNL/kXunNlus4JLZ3PceuUV7Ny9p/PO5dL2zh5ubm3BjUI8+frXixTcHw2wtLoC1/EE5KaiM0AnUwHLFpApHrI2GlqeK948KAHjxjprcl7TpKhn0+mrvssg6+CnT7eun8/L/I/muR/aio7cuTC+18/i6hvKuni/ZWGdlkMSqrOaY95qaAAhYMsoET8F+YzsS7V15fB5OlmoZb1z5zbKIsWb3vA0Ll48L7DglpWxgroMuWVUJKLRdIoXSwcSVUZsKxemda0t9KMONpZXZNWkGV1D+FXrKlqKUTtIU9soJNqFhHlbGU9ISgg92WhXRGCuTEYrAbIBsVZxYEgxpnJ5zeXkNRIyH7H9GT4xW9mW8FykZpssmgzVCUGIKoiU/mUHXdSVjSzJMN4/FJ3EYVVL8MhTpPEUvlWiG9g611EvQtDrKtvVpG8ZIrKWEVw+OIww7MAKqJ8NJBWj5MvYxhsVBV9z0ixUckq+jo7x8nPPYXJwIGJzGIXY2t/H3f09RIxMfPJJVaKD5ZHCbxhrSJoJOYKk0JAs3Z4Xnkc6GCszojCLHN5A+B7wQ+lgPBeFVc/Gs9vdjv093bj88VMe3R8N2Hw+H+WhBbr3v/8dnRVv+ekqLb47L7Kvcl3X9SgD4iXlGA0nk7r4Z9orcaEgoKsIdInaqjIvMT6aKYuAua22zUXEG3H2zLoiBuVCm3IuR6Cgg6/JlTBGnY1ygRcIZ2LJHGWSaUM6CCOsLS9hEPWMzrUR6lP2RaCRdVADcKKVtJ8nlBUTb8i+khdpIUgwPLl23ndikc7LnzPAJpxaMNjMowRwJuRVbaFeh3HRPanocioQSJthFciWklkRQQ8I+oBPBxAXdWWhiBPk85nchDNSMxZWVg2AAAAgAElEQVTGNr3rAb5VwPctdLqhQM6LuvA6YbOEaYCudgRylddDaYcoxaUzFZ+ixVTBmpsGnUq0PZ4vMDs8wmc+/tvI5nM5tHR6EY6mE7x07y7OXrqIjc2zCPsDjNZXpYCgeJ/tK3NeuZRogY7gxqqWJp6i4XA50QAdN86G/F0Ys4bKrheT+dYgdD6YT5Mffue3fmv8+bxIT5/7D38GHkqg42zurVfPnsvSxV+yLHxLmqaXWDlFXcYPZvA8Ap1J61L6Fp14q0ISLlowcT5HoOMWk0C3v7urQBvbqvCWt7xJ4v8W6DjDaTNaWc3x51jRSdUgAGXFZQJxFIQMC4MowvrystxDWE3y2NqsVtVrdd1YNjVE4gboWgKy4hZboONXCvJpjSRRvxHJi+AqBxOhmnE9IXBU9IF77RdDM0SVj20VaQTsbQWojajkYawKbRSOh9JlVdcDuCV12ObahnqRpxL0MxAonU2UAOZVBTpOhcCrETD0h3blnVAVnc69BoCKy0HlhGpfS87pvA5K+dHRl65xDinZDjMtLFHVnc3mGO/u4Td/+VdklMr5HdvrpMxxe28f155+Smab0XCIM+c3tXxgW65g605HeuK8af95RkicjuNEJ4evleeGXMRW5aI5KMnhtVPPxtPtUcf/YDlP//Ep0P3hgebz/QgPHdDdYHH13vdGnR6+oCiKb6rq8svrug5UzXG7VmQCOFPRBQqZpuSL4Kb2ldbfXEjUNZI4xfHBWBF6IhFXBd76tjdjbZUbxxyL2LjQsu2jh52IwmpZWTVqVydVhSySFnMlvbPSoypig2HXYUcX+/3uJe1WtV0+8BeAFxopKO2wvCUiC+wIigRV2YMYmGOVZzze5Cyp3yHjbtKSfo3NurE+aVxFG8WBnFI0n1PBaGRfzSa5qCwkFST9gt9F7Xdh0d6cQCWKC3lnGarU2KcXsxmsdI4AGXyngk9pW0iuXceYczY3A5prVsycsEk7CSUrgx8J6IwHnnkNVWkhyQ2XsSDQTec4uLeFX//Fj8Hje0vPQFJ9Ag+39nbxxJveKNcSBlafuXgeQRiJOBzRnqrTkVMKFRLk4/F80/JJ1upyUDGvndtXVnQt1YTVrQ23Hh8c3o4C9/v8wvqRU6D7fMPUH/75Hzqge8973uNtjoo1H/5friv8zbrMN13ftfjLywEz5ehRZBK4QtcR2HG+ZeZyXCRQQmWE+PEiwd72vugLBEBSyb7wC9+GtbVlJMkC3MZyQE2enJQDlE4RlCx+mmG+sk3zDHNGHy5iU9F1e9hYXZEEjEx+tq7tpvSEFHyfaF9mH3z8xpWELRQvPG1fLchGiEsE+UIy1crkVZsPVpkE32ZuJyeUpjVV9dgadcqqybS4KkqbvIkA5Nhx82qjqG3kNaVbodpMRh3WXiB9Kn+msCjJytWiV3GCej5FncwR1hlhDJ5LDa0Lr+NLjcCgmpMZHaVlrnEsJoByIUHKCYFOr5WvvQKSwtjBM89jMZ7gzgsv4pO/8ZvwWXnKnCBXFXdzfwdPPvNGLK2vA56DjfPnFGZNu/SI7XPY0c2AdupUWHBJMVX7a8YGbF25gSbQac7anHMCrGN51cHOzqvd0P/++Hj+o8/euLH4w19qp4/w+TwDDxXQ0aXkf/nAB6KsmnxhXmbfFHjBV9aoebPXoLogWDk2eh0jVqcrcOAHBowYFsOqTUJ+Y8u0mMe4++odprPr4vIcS0B35sya5nCz+VRAp4pLNJJSQHdSqchujVmwhVpXfhJPqHUVj+4k6tBs9VqbptZYk1Wh0biytTagRtMBAmeryxTHTvIobmtNi9rOsjSLU8Th/csG2jC95l1n2jRzfgR65MuRr6bWGHBrpccazSs3oLRSp+SLzsJ2iMILBEjMi5BPHbfOXMqkGZDGsBZz2NkMThnDI23GreGRzhN1EHS6jTUSbz8U7XdQ+aSXEOzM5lW2Tlz0cGZaEpT42jOlqsXHY3z8l38Vrz7/gs4ldbML3rB8F3uLKZ565o1YPXsWhQWsnj0jgAu7XVV0DMoRf67h5nFIOZnNZBbA9yEvja08gY4nlFQjjQ5o0gCnOj44fD6K/L8bTLMffud3fIdxMj39eGjPwEMFdCQHu5ObZx3X/eo0zb7dc/2LupCZzarNXa2qTC2rx9BoVxUV+Ve0YiIPztgJM9KQjrwx7t2+Jwsgivujjo83vuF1uHjpnGZ0h4f7WkaoKmsWGvxK6srJYkAXSaa5Ff3guLBgDuyZ1VXNCTmjM3QX40Wnz2Z7KscQEyX62qeqT3Oxt1WglFls/yg9a9pTWqhLodnw+VgOyW6djZc87wzZuK0gOZRnVoWlzS994whanFuZGEK6qWgjTMoH3UU4SyPY+SFy10WiDXApUJSZcF7CyjPY6QJ1PEYdT6SO8ByCnSUpmOOZORmrOlaL1M+ySqxIXxGfzlMVR6Bj+cUZWjsnY/bF8fYufuHD/xqzgyP0SP6tgXG8UObrQTLHG7/obegvDWF5PoasoPsMrqZzS0cZEqoW5dhCVUuJRZzoHJLmw8fi+WKbzBthW9FJBVNb1fRw8ut+x/qxej79ka/7wI3dh/YKPz1wM715iM6DdeO97+3CiS+6ofv1NvCNFuwuLwwO75WFyjaPBGGCi+cgalK3WK1RDaFqhKVDVWA2nYtDt3VnS7O66WSMM+sruHhhE1evXpJ0jAnxpB+wgvNdW9QU8uL4+Jy9EVpNTGIhoJtOJhra0524BTrO53ymfGleZRYYEtE3fnSa2TVAx/fCkGXNZpD2QYrqEyXEEYiymuLMsUyNMQG5gO3MUYHVeSWKix5TszvzFgsEuRShlXonkANv7TrIHQKQMR3Q9lYuxAyuDlE4ATLXR+raslziUM8j0FGgT2Alby9PUEyPkE73YaVTeHaJwLOM150fNpGNxlWYRGFuXUkvoSNKSW6d2UPoI8/NtplOz7TFeu4Tn8JvfeyX4RQFfC/ALE4wIf3DdZA5wBd86RfLtSToD7C0sYaoG6HT7UvbSjE/7yIEeLau1PfSYkp26xxn8HXYZtwhhxrJ+7hnKmBVVjk5nvy827H+aZhnH/or3/LdOw/RdXJ6qP+BM/DQAJ1UEJfX1jy7+jNVnn+H63lvyLPcZjVFkKP0h3UMHXMJeKzmOpRI0ZYnjo2jt8qfSm3p0cGR8iG2bm+bkJQsA00Azp5dxeOPP4YgdLBYkEzMlrdSW2tmYVCWBIGO7abmW5zx5LkqOn6lwy+DeBhiTYBTZkTjPSd6B3MaGnpJ+56wGjUDcWM2yUqMonxZj7P8YPmVlcgXqWgX+TyVMUHFykp3LEcg6zVbVwXptOoLEYVts8RoTDcZkmNR7O5RxG+UEXQXppuIF3RhB5FZGnR7KKMAaWM0yuOvapM3K1cnUnbmYyRHO8in+8p2DV0bnQ63n2YhQGdjWbU7ganm/K6pFkkabkKuVWhzEVJmGjMspmN88td/C7dpx0R3mHmKveMjZJy72RY6S0M88frXiYfXXRrhrJYRIaL+QIBOtQUrSUYnprx5pLmUIGxnDZ/RjBLYuib09OP2lT+jIHArn02mP+16+Nf1vPin/913nwLdw46eDwvQWTduvCtwx+EbYVfPurb1lypgxCg8DndamyJtQ22aSFqq5kjYZWXD2Rm1nhINkNybxDg6PFRVt3N3B7PJpGlHLWyeO4M3vOEpdHsmFo9gyDmd1BVsNetaQMesVIIat7GckbE9Ju+OFZbve3In5taVFZzPZUQDdEYBQY6rudBYuRk5JpcMRupFoGut18n9SplpEaeY7B7iYGsXydEEdlFjGPXV0tm1bZyDCcSmH1Xlwm2t4g5pLsCAH3Lt6KTCY1C2rIu8MrO32i4NYvM43UDuJXXYh7s0RLC6DGfQR+XT+tzSzI4hEaxQyU1EOkM+3kVyvItqOtasjiacpHm0eRjKh2AVx4UE22LXSMFaB2JiMCVr3LoWaYrD3R28+txz2L19F/mc7s9T7E8nUl2wEl07t4n+yhLCXoTh6jLOXLgAPwi1gZVBQEPOThojBMrfNOeEOfc0EiDPjgC3aByaNUMVWdvKp7P5T3pe/TNBFv8/p63rww5zD0nrytlcdnxvzUf5lUWRv7cX9d9QVrkrM0nO10X14HXM1KlaoNXrhOh2Irl88I7tkfXPS7rIjVvJZKZqbev2PUzHY821CJTLyyO86ZmnsbIyFO2BVR2pI8azjIFcvIgjLTkIdBxtsZ0l0NHOnDM9VnvLS0O5DCve0HEMRaSpsHjMJvrQ8OgEdtp1fDbQsarTxR+nSCYLHO/s4fjuLopZghAOlvoD9Do9bVxlqEmCsSpWYyUlGypK4lg9UnfLi58tPttpZc2GcHNHFW7tEOzMNIOgVFk+Si9AwUp5eYDu2iqcpSGqXgQ7JPGX30N6TQorX6BejJEe7SA53IVbZeg37jGaEZIQTBmYgC5EwSWH/O7I0TMtJpcEbIep0qDGeOvWLRxubePeK69gcniEMW2mFgncrlFfbFzYVFu6vLGOMxfPYbiygoDvS8TZoAubywu6BZOmkjPKMleb3LoQk/LCP7Oa542Qnnct0JV5nc5ni3/hh+7P1MX8p579Gzf2H/5L/U/2K3gYKjrrPe95T2dzWP6pIi2+3nXs/9x3/VGp6oezG1cXNQf+mq+A5FVPbSO5dDJSjBPN7HghcZ7FymvGoJV5jO27W5qtESy4dGAoztVrF3HlyjltDzkvW5BGIe86o1YY9HoIGRHIwTWB1TJ+btzecqnBi5vBOjwGAloocb/ZsBL4tDS5TxnRDkt1rMyvSBNjuS6POc6uCnnKFbMY2XiGfBLDyWuEloPQ9fX8bKO1gFBraTbBer1NDgIfg9QQcsqMnMxFFHQQebQ1crWMaH3yWGM6foiML5fnlaaWURfOaIjO5lk4yyOU3QgZZ2UiX2dw0zmq8T6So23UyRT9biCrK/H0yJezPc3kmPRFgCNXT3pXVnpN4pcIwWWJyf4etl+5iYOdHdy8eQvj2Rw7h4eyaOdWlXZM/eUlUVHOXb6ETcYdDgcIehHCbk8ZtSzfVQ3ToDQrtJDg/3MO2YmiJr/CuLjMJlNVdVoOSTlTZov54hcc1/pJx85//BToHn6QfOCBjppWLO5sWlX93jzLvqIThK93HMeRyL0JtyGlhCBVU5plW5J+sXUlCBrwSOCTsyUOHau0hVoh+rbtbW1jPiW/ikuEjtQM/V6EN7zpcfR6HRFk43h2QgYm0PU7fc2g2DaTRMuKjr5vrAxJGiY6LQ2G6JKhL7so/7W8CLoLE0gabl3LeWtVEa0HWwt0tE7ibInzOIt+egS8SYJynqKKM/iw4XNTynkhB+yyJTfbXc38+JqVFtZsNFXBLCR7S9McnkswZvarDdd3ja04DREGfbge7Y7oMMzHc1H4AXLqWTfW0b98EfWwh0SKkxQOZXXzI+STHaSzI/RoeMrWleDBJQQTdJXyZWZzJStG2qfTPqrmVrZCWqRwsxLHd+5g784dHOzt4/bODnYnU+wcjZWD0elEGAx6EuuTVvLYE4/j4mNXlRlhhz66/aEWEQQ1zjapfklp5iBrdsY4cuzYU/qYKuay1Lmg7yB5jLxZVnmVZVn5645b/4Nonv3019043bo+7FD3wAMdCcJrQfbWssq/03PdL+6G4SqNONhSalOXZRj0e2YjakMqhBboWrUBN5mBQpzZuhqgY+vKjNDtO3cRL2iRXmobN+wPsFhM8ea3PI0LFzZR14ViENW+0jfNshH6oXzROIw3THogCjsiDBNEOAekQSRzYRmYrZ87IQgb/WkrC/ss08ymoiPYtUDHfllZq9q21rApxcoqgVw6maNYpCdcOKOH9XWMbfAOqRbdblczSVJqjHtvbTzfskJgRxItzyPngyLZWQQ9o4igOWen14fDCta1VOE5owGC9RUMzm2gCh1Js5w6AzIuSRicM0bkU4ZHsjRJwUYCRkmZ7UeybNIiQhWdw5GiiL1cxJTzOQ5u38bB9jaODo4l4H/53j1M0wxRry97dN6IKO1im3r1+mO48sR1BN2OVBleSL87U83RYJQtK6s6amhz/uI4tipCHlPr/sKKnlGKrNgpAXMsJ6mK+hO2Vf/dyvb+32/4wAdO6SUPOdI98EB348a7wuIAX1FXxfcEneB1ru34tPGh6FuaUTpX9HvSLJICwkBqgktH2lDDeGcbF3I+JaumUps2LiJ44W/dvqPKju0cWzhWYvv7u7j++GW85a1vkq51NhvLsokLCPLhOO8j0LFiZLXIdpj5EKweFpOptrSczzEykcfScuhMTis3taaFbQnE7ZxOonJSHZoQl/tneJq7kfPGWWRpweGFvEiQTGJUSaaKj/w2t+LWmTw/B67F/FZPRFoajCrftVFfiDBs2aJcCNz4v6Sn0FEEtpYUSVlhmuQoSacJO7BtczNB6MGKPGxcPY9wpYfCoUCe80EqGhayrIo8CxEt2l1SS2iJ4BpTT68j92ISk0sBIIGOlWctp5hkMsbOzZuYHh5iPJ7i3t4BPvHiiygA9EZL4kjSPIALBwLW+cuXcOnaFWW30raJs7m2oiOIiy+ZpgrZ4aKF/Lpev69lBZcRBHw6GBPsWJkvZtPad4Pjuqw/UVfF37G88pe+4QM39k5Exg/5Bf8n9fAfeKD7rm/+bzcclM86dv2NnuOuUQzAC0IEz7pCRBE5Z0Vp2pCFjWMJge01/WgFv/FpYxXDio6qCD7O/vYOjg+P9Xicp7ES29vbweraCF/ypf8R+v0O8ixWVceWk0Rh36UFFHNMmQbPOMRUywoCETe4ZKOS2jLoRrowuXFtw3AICFp8NAlgUkkYaYcqoxbs5GrS+rQ1mRH8Js68RAuWHW8FK6u0kc3msb4iLWEXlhYy/CSosnU2jilmIZHy3JHY0Wg+5axLK96Swn/aH7O99GF3ukgsB7FlY8yN8nyCejEVcdjv2BidGWK0uYxw1EEdWKjsGmWaa6YZqp03llAkwDAzwvGZ4UBfOh+lZnOOlBFm/FlpkXO0t4Od23f1eqazBV66cwe/88ILyqtYWluFH/oig3O5Qkfhy1ev4Nyli7JSZ+vqNNmwBE/O5ijijxmARFUMF0qOI7t1m/kXvtmsE+gYpxgFYT0bj1PfD24XJZ63nOofexl+/tnv/u7tU6B7uCHygQe6/+lbn31TURcf9BzrK8kMYLVUZCUKzuNExvU0e+Pfc+Pa60Ya9hPYCIBGdVBqRseKjkDH7SjbVnKruNFjYAzbV7Z4pGts3buHIPTwtrc9g+uPXwX3HQf7uw2fzjWhMyTe0jCgKk+St9g6LqZTAR23rN0wQCfsGH0sgUfGm1xCmrCc3x2KQ5BrPw3J17iVMKtVTiXSrZrcU/Hk2AITnMoaNedQcY5ikSGdLkSQVkUHC4HjCfQIYnyMnBc9fz7wzLaTellO+EpHHDkK761OH0uXrqIMOljAwpxVZpJgfPcOPvlbv4bZZBdnNpdx8fpZLJ9fhh25ejyZJcwoB+Nyp5mDUVRFlUQQoahNzKGp5ujAwuen9Mpoj3fu3ZWbDMF3e+8Qn3rhRbx69642vWc2zwrouHDqdDsy+uSMjlZNvaUhbJ5fvll0YeEGl9vWNEPCtrxgJpnZAPcHA30vgZ+vnfzH7Xtb6HW65WI2PvD9zqeTNPu051n/vK6839xbLHZPA3JOge5zeQasG9/8DV/t+dXfchzrdcZiqcRinpLngU7UEeWDMzECR8BWiS0hPeh0oZllhFx5ZYVEeabJIeDWlbSNOb3o9ozUi0DUWnWz3X3s2iV8yZd+EdgN0ZTz6OBQLaGs2m2SYkNddEz/IqiQxpGSzMsZWwV02CZ1u4b4ex+BlxKpdjbXtq/yS6MUiVtR6ldbcT7lbVwmNFrVqqny9HisMMHXSnWmTgmYLZvNUySzhRYXdkHfEEtqCVaiWm4w27YBXulBOf9jJVdxMeDJFNPuDlH3R5g7PmLXZLx26O82m+Huy89hvPMqksUBzp0f4fxjZxGNSO0IVNUWCcO0HVm9iDDseHCDrhYRRUVlSKBlALe7XBDwJkVzT27B796+LapHHKd46dZt/PYnP4PjeYxw0MN5GqJyDtsA6Nnz53Dx0iWsndlAb4lpZp5MONWJVxbmiXFmZts6X8RKBuP3dEhR6URSRigIPE5w6+ZNLqISlMWrNayPJ0n6Kcu1ftm1qk98+Jd+a/dDH/qQiQg7/Xgoz8ADXdG9731fM1j1B9/ne/W7bbvusdWc8wIuDMixHeFFIomVY2RabbXkC+g8zec4DyPQsdLjBUWg41xO/LTZHPu7+yY7gHOfqIv9/X3JxUj6/eIveSvW1kciCh8dHahF7tPgUVmqPlzPRpEkmu9QEVFyzrRYqB+jqQBJw/z7/xDQ3f93beYoQUiuJQ3QGW85UXpN0AzRupV1MebB4mszLaoxHjCxfVVSoExS1EkONMHaNSu/wnjdcSjPdps8Q3kdaPpHkAhQeCHyIELM4OqoC3e0BLc/UOsp15bFMYrZPvbvvoAsOcTamT6GS12EnUDVZ57QXMGFTWoKPedchlYzYzXQ7I9uw5JncUFQMD/DRrZIMB1Psbe/j63tbdzb2cVvffIz2N4/1MKiPxzi7PlNdrB6b7gNvnTlMs6eO4f1jQ30RqzSqAdWBy4Anc5jLVqM4WamJQXto7ig8cPoxI6e1ePLL71U+Y57WBf5i7DsT2Vl8e8A+5XALZ+7e5zvnVZ0DyW+nRz0gwx01t/+wAeuxuX4RwPfegusyiEFgLM13wvFhRLfjJIsn4sHVixGliRrI/5Se66qF0b53d+6ckbHNomD6jxOsLuzq1aWW1cC0/7+gU5Qr9vBU09dw9XHLogqkRepQpSpuOB8h0ClwOYs1XEoWhC2NnjMj/AoVaIBaEMvMU4khq/WVnRt+9p60LWedK9VdFpVnBhstuoG09IaA07jUNwAXRtDTVeSopYuFpSJ0ZOPWRm5CdvhlpkhQcgKqMxjy0q7c4vGm4GAroz6CFbXEK6uog5DJBW1o4CdL+CUc8THW1hMdhC4DO0OEARMRKPNei4DTJtJYC6pK76WELB9VXQ6pLxUO69Us7pUBTo5GmM8neCV23fw6Rdfwic+/TxHjnC8UGHbo+UldHshLFbzva5CuNfW17G2saFwHFpZEeh4jGxXJ7OFsYkiqDYLD83ouvSrew3oqCh56cWXKruq98oifwl1/fGitj7q29ZWVTvP78zn+6dAdwp0n5MzQG3rmy+e+4u2m/+Q7VbLXAjQZYR5C0FAxQE9xUgQNpQSVliSY9Egk+DnGJqJRPkUfrN6KTl0rzWjk8ibbhZZjoO9A4UkUy9LYDo6HKNi9VNlWFnr403PvA4rKyNx5zjPIShJbWA7al/pXMz2mUuH0PWwmM21BfUIuK4noGNbrAWERP1GzXF/5dby6Nqs2PuXEXIRblyFCWrGzcRYprcfBjiN9ZCxfjetbbu0sLlRbWyduMHllpmIw5kefQ6smksDupf4yo2wwh5SvwO714MV9VFyceEyvYuPmsEuE+TxMdLZPpDNEbk1XIuloVFjhAGjDWlKYICupqTMckFzT8O7JoetAF1KSFamJ+DWq7dxZ2sLW4cHePnOFnaOjpGVpOIEGAwHGCi7tSuvQOa5nrt4XtUcW1e2o9IF03+uLDGPY0zmsXh8kvjyxkS3kjxXNCL5dgofl+zLYuta1nl5nOfJZ+qq+pW6xq96rr9dW97zS+fO7Z4mgX1OLvM/tgd9YCu6G+9//3LoV3+7Qvb1ZZm4STzVBq0T9lQtsCUhK5+tK9PbBThFJqBTOA4VCSdA56h1ZZvGDpBA1xpvsqrhvG58PBZIBK6H8fEU83kM2+JkLMPlq5t47LEr2Nw8IxBRFVLQTt0sPCjsZ2tbZDkiKgqSVNGHAYm2XAYwUFkGnEYGRvRpN6q/G9BOQK3ZusoNuLFcav2DRTJu5EwNAmrJIbeSxlDYeN5xAWO87vhVP08umTEobhLDRFgxsYQKk/YBmm1SrkW7poByLRNAzfQxPk4Jqixi1EUMq0iAxQwuZWQFk7VKedvRANO1A9hu0EjKaI1Ex19LwMqjEV+wqnBwsIeP/OyHZcd09uJFhKMh9iZTvHTrLl5+9Y6Abn19TaJ9zksZF7nShFefu3ABaxtrkrSxdaX/QZxmmHKzvkhQ0i6dVluSpEVgeDWXEVG/L44dK3O+rts3b2ZlVhwWWfLbVVX+bGXVHwv8rpUXyd2Vc9dunwLdHxsmfU6e6IEEOhpsfu+3vu/1ge/8XyWStxUFRd1jXbD8ZZV3GQ0qi0L0DUqNOLdRXoS83rgI8EQB4cUkK3MO3XPmsloCOrZ6bF9NxmshoGM1xXplOp1jPovBrL8si9Hr+bh27TKuXbuCVeVJUGifNKOyWrM4gl6yiBH5gZYThdKluMkktYWedL6+R0J+i5WXifhrga4Nu7m/Qrs/GUwA2ABUC1QKljGOAJrhiVcoYrQp9SjgV2iOzhcNJZtNL0Wt3HYS/Dzf2DPBWCnZjgeL4MSULn46Hgr5urkK5OZ2l8he8r8qg0OAixewshhluuAuAI5vy2XYQqCKjnO6ihUjFRBtRUcVQl1jNpvilZdexkd+9mfBueqf+rI/q/Brts8FHPzab3wczz33gjiM3V6Efj+i8QhWacvU6+HS5ctYWVs22bWc0cHCLI51o0oLeujVmM7mms31+kMtYWgEwBAdVne8AVG7fOfu3UU6m4/LovxEVWc/a9XOh13Ps+vKuXf3W75l70Zbqn5OLsPTB/1cn4EHEuhu3Pgzbhi/4c9bVv33qrq4yIthNpvpl5JzN3rK5ZREWTaiKFLbynZG7aNlodcNZUrJXFWCH2d2/FkuMzhM52NxocGBObekBNAkjrFYxBrQb2/viEXPanE+n4iUPBr1cfXqZfnVUbDvuxbyPEZeZNp6slUzeRSF2tosXpraI7gAACAASURBVIjWwcrPd4zbiRYGEvebt/W1OZ2xMhc43b9xbao6kwxrKjYqWo2ErDUEIJgRiIzRppYxCsQxj99WiPz5E3v2ZnNLWge95WRGRxslApoCpT2ilT5rztn4OmDoOUxUk527+RvUVS6AK+IZ6jyGaxUIfEvVF2kqXEBoiUKLdn7SRo9fqYYoamxv7+Kf/fN/IQ+71VEkpUNvtIzNS1dgex385id+B//3P/tpARlvDmEYCPCWVpZw9eoVRRwOl0YC+yAKVc2RJzidLjAnr1DmprY86bjA4HFRD0vQ4w3PC0IRuo+PjvP5fLqTxIuPW7B+skb5b/w6sB3L2n/3+99Ph+H7BgWf68vy9PH/qM/Agwl073pX6K11/rrnud+XZclIDiIx2yKGN5MnxTwFYzckHzrLktqBOkUuAMiF8x0LvTAUoZcXqICBFUwNEYY5nyP4FTEjCk1iu1qpGrh9+zYSgiLDVTJjyOg5tjSWFy9u4tqVSxgOIzi20boSKAluqp2aNpFh2PxzwBkVA3BgbN1VwZHRdV+AtaJPm7hCPtf9bW27wGiDbu5vbZUBwRq00bYKPE9+Q+7PeDWAd//8zwAfqyrzGKyEuN0kFaQNl9bG1KNlE3NZZWBkANkiZbnJ3qloEpAhjyco0zk8q0BIoGNl6/VMnivpMQrroeEAt61AkpawbA8/9+GP4l/9q5/D5uYqHr92Dsurq7jy2ON43Ruewf7xBD//ix/DR/7tvz0BduaBLC0NsbGxgfPnz6E74NxuoHPgBYGWDrNFjNkiwdHxRMalbGvlMkxfwcDHcLSM5dU1ZUh4fiCgOzo8yibHxy+nafy8bTk/MgyiXx1Pp05g23t//du/fXYKdH/U0PPH+3gPJND9z9/+7cOinNzwXOsb4mQREMQ4T1G71xCAQ3q98ZfY96VzJXiRJ6FNJ+/ari33EEq4uIQgwLCCY9VHQKPkRz+bmuhC8tf4GKyWuPTYPTg4cf7QHEdD+Aqdjo+N9VVcvXIB6+vLIiPr8UnOsPkcjob81MAy96BL1w9WVnltFiaSZjWpXS2FhE5FTYjNf6iiu7+9PWlt1baatcP9oCkwUzVnSMUCw2ZRYf7NmAoo61VmlwQ7+tkRiNh3GmCTq4hNayUeXAN0TZtMYHxtK5zDqnNk8RRFMiWsoRPYot7UTqQFhwK4BYymfVU1VwL3tvfxoz/6ITz/wsu0t8P1K5t47PrjGCyv4PpTT2NrZ1dA9/Krr6DX42zW3Ng2NtawubmJtfU1LRa4RaWxKH8fSIaex5lkX7t7BwbI6KZscXaXSBkyWlrBmXPnxa0jr04V3fFxNTkev5TG898o8vLHXb/z76MocrpxvHOaAvbHC0qfi2d7IIHu+77tGy/ZDn6orov/NI7nNoGOywfPc9Vi0hppNFrSxdRSFIz3P22wSy0nosBDFHAuxuE3LdRpyGk2lQQ6tq+KLKRJJZ0/bEbfpWo9+e/buzsnSwsK9jXs5+IjCuC5Fnr9Lq5fv4r11RVJzzii54ZTraMCeArEU9P2yhGENr4y7fTFfWtdSwRitDJvuHFtS9uC24kM7HelexkDTwN0JrPVzN/YIt7Pz1O7q/memcnxQ69bcz2WdcaMUg7ABECG46idbZxFtAwxz0PJFuVcn1WN1gUsVkvZAlkygVMXiAKjAimtQMsB6ljVvoLLCLauDpK8xsd++dfUlk4mc9rkIQrpmjKUAwsF/JytxVkmNUOPczXa5Hsezp/fxPr6OoajIYZLS1JJ0FWYFWNaUvqVYzqbYXf/UIsHHb9tSdzP7+v2Brhw+TIWcWokdQzJWSzq2WS6Ey9mP1EU5Y85tbM/HIZVOc3ufd0HPsAAa7NOPv14KM/AAwl0N775G94YhPaPlEX6+kW8sEjw5YVCMOASIAg8dLs9SXj4IfY7FQUMvykL6V/7UahlAHWR3MTKoqmkztTR95KTRwBgjB63pcbWiJtTGgakGE+nyozgRpaEXy4RKNAnyAZ+Oy/y8fjj13H2zCpccuPUGpukMFaXnNPlaWrArZ3XNUCnDFZZBbVA1ywnCMjN/E2ARfqDNqjm39sPtpDyemtcOLh0EGWlkTkJ1JvAawKcqdxM5KG88Vqg46StkYYRJNWiNssHzreM3t9oYI2l0mtAalrlEjWzXvMUeTIDmKsbNqFE4uZxNifWHxitw/StvLQl7/rQT/wUPvnp51TdEQZ9B3pfSQ9RO04SeMiKjBtfW8sl3uy4FOr3+5rPrm6sK1qR54lVG2errOYOjo4xmc4l4CfQkVwuYb9jK//12vXrmue1FXESJ3U8n91N4vnftdzqp60qGtuWVdV5ngzOnx+fbl0fSnw7OegHFOie/VO+b/1omiWbylblnZgARVpHVaLf78IX+FD5YFpRify5WayZwkVfOXrwGjIxHU1IAVGil0tuXaoZHX8u5JaxmdHxxs8WlY/Fi4VV3+HBoRxP+Lz0qyNgMiCbOlc+zvrGGp64fgWjUc+QgWuaahLoKlFaaAZAFivNQMldY73nUNHguCcedUowa5YHInvcV73xAjZJWuatOqkEBX6NCL/d3nLLK7H8a49xHzSqomtbYxVzsm83jsOs1gRyVBbIwJMAyxbWUEEM0HmyVOLHCRg3rs11mSJPY5T5wqSvBaSTmAqT4MgKkVUj+cmLtMC/+4Vfxj//F/8ScVbKAZhLJs5V2Zqy+uLjc65HtUW329FzcsnEivn69Wv6viAMsHH2rOZubXualZU4dMeTKZKUemi23XydFRKGDjGLI+jg8aeeUkvN18Xnouv0fDK7k2fx9zu++3PHe5NjByjWr69bSwfF4iu+6ZvSh/tS/5N99A8c0NFo013sfQ3K8u9Vdd4bj4/1DslpV+RfWv+wEuJXiuSp1aR4O1XmAltX8ucGvU6jSKBiwnDdpJKwjassK0OqIbq+yZVolQki2aqN5RZ2oeqOdBNWgm0kHmdFhi7CC9LCmY1VbG6uodfr6oJVSI/IwRYypkxlxt1EF29O0oQh9WpuqG2iqZJUwTUtaKuBZSWnz/uArq3wWqA74eIJLU3aF79HCwh1q689vlpWExLW2KZ7xhxTLSqB6f9j783DLLvP8sDvd/a731t7Vy9Sy5KMLdsBbDAEh/EShrBOHoLMDDxMDJmIxWODHAIkMA+dYQjwkDAkZiaIGU8Sm2GxxuAYYuJgY2FbthGWJS/aWpbU6rWqa7372X/D+37nVBeGf4LtuARVdj3d6lruuefe855veRcFOlZ5WFLwHVKZCYBbhyBqWr9XwIvFEF1X0PbHIjAircJ/SHtBlUhdK6yfXElzK5c3tuW37n2HfPqx81xIADtRYYLk7UGYz+WKnlue6xCzTUeWlwY8Emy/8fz6gwGJwzBYwCICv2eOan0ec/6GpQTkX1DR4IY4w02zhCIjkBfccQd/BvNCzCyhZkni+KnHnnj89WduOvnUKJGdJEmy29bWTrRdd/TQlSvHMrDnMFYeOaCD0eaZXviTjqQ/lqRxCNoIfMV4gTLRvUTratMkyzudjlcWpdH0LFxsKVtXLCNaTbgMo+qrNLAH9At13oXCARtVknpxITJTNGdFBtWFtsQJt72gnYAEzNwB2h1VQIcMCFNyfgTlxPLigvQgRWKOBC5elWlhAQIEUaIvh1YHqgZN66oWB1xo6Myotlqv7ZzIdfuLPiv6xMEyAwsR2rSrnrTe0qqTnX6gqlGCMUAWg3qAmqZwcVGAr6BaZitbASLdizUm8DDQcTmEc18A6FD0YDygQdu6/NBWGHtnzOXQvv7n990n/+H33i3jaSwuyMkWlbQ+b4wlDnz6DF/ryrvPkUG/x2odxG20uB1kZvTa4gU+E8fwOJP5jNX4dJYQ6DI6RzdZkWMZkSAzZBrLy17+cv4OtNWo4uFgUxbFM3s72//TwmDpspnPr0SuW05brZvcstx9enPzWAZ2DHSfvzNw5513Nl5y08q/dE1+V5zMXfDUYJJJKkiWYb5mm61GmSVptjhYDKezmQEYoPIC0GEx2wojHW43IOnCXMcVh/kOWjHhT2awwvUEwIVtbOXuCyCq8x2YMcrfW1LWBbNPzAtRTercCEoBOBMHtHVaXV6W1eVFdddgDGKpOlxgG4bqBDJX8jghqgDz6DbsqjSMoHaooqsveC4kDtFRqG2ttq4uOG+fvcgggVnj/rRwq1pPkorVQfjg3xgSo0ExmONRGYadxAHQVdtZFnloA1W6dsDRw99hVUW7cnAWtRKjM3LBXW4lG/PZtj57+ar827f+mjx76ZqkGM5hDhdEfC1QDXPUAN88VLmO5bnFYyETBI7NoPhghHDq1GnpD/rSbDcZhhNGADojEygiklSms1hmcUwxP76G2eoE4UV5JqPJVF72lS+XXn/AthZb142NDVtmxVO2TH7Clt4nR9ZeajabplOWy9Hq6tadd945Nfglxx/PyTNw5Cq6n/jBHzzd6nhvybPp306SmFon2J5DcB/HsS2Lomw1W4W1tgyDIKrzOA+AzmCWgwjAQjqwSIp81jLQnXJAX7WMCENB4hQ0sHijA9RguQ4A4iaOGkm1TgKo1FbjmNvVLWy9+QQI4+cXBl1ZXVpi1kQYwFHFMBgHJQsWE9gcA5M8VErglmHojo1vFWjNDNgqKQwgR9lYtYw4vOm80boeWkZUAO54dbVWtbsHS4lKSlZVZBz/00pJKz88Z7SZKMLgkAJFQ47ZGqkoUDRgQYD5H16SqjokP0UzKaA7hu08+XUEXoAmgsU9zuAgzAft49+99f+V+z/yAGd9XGygisNcjttgR2MnfWxtUW16rOhQfWLGqRy6Piu/EydOyGBhgRw6L0B7G3GmN5knMovnModFEyIowZcMdM63sbnBbSye1x0verGsra9zZorXeWtrq8jS9LxY+6O+Zy44uTPMrJ27UdRaGwxGH3vyyeGxsP85iXFVT3KEjv2ciOP/8A9/aeGlv2GL+LY0TUyJzAbksiJgpSxLW5R5o9mwruN689nMBRDUjP8kmYstc6Z02TzlnxDi4xKHNxw3nRXdAsHXSO1qwESTsz6d4YEWwoqF+k9UMwCnG5tGJnKxpZ1XNu0FFyMALSgxmo2QQdj4RGYCqhT8bszmsN2FjZOOx7XiAdChFWb7WikecCGDgIw5ILl3lUMxtpC14uGAXoKZWUUv0ZZXL1xgFDeyrAYBrApYh4nHHNLD1rya0YHMy5naZwEdZnh5oXkLdUlTy9Bqeym+Bpzu3WBhoF2EE3CRg8OWyaOPf0b+za/+XzKbZYKlAWgkpMZQIuer+wxbbx0NhAD7oAZ8UEza0uv16FIC38DFxUUZLC1yEYHtLAjBszihzpW2TKjwpjANgBwwkGvXN+k+A1v4MzedlVtvv018SM00qrJIpvOP2yL7aXHlmaRw463R6PIti4snolZr8ujFizvHQHeEwOK/8FCOVEV3113f0jzVPnVXKfk/8V2zglZxNB6ymnIcz3qul5dlUUKDGAWhNx6PDBx8EWSNORu+vyzyotdpOSDrdjstg/kZA3No4VTNuSqR/O7ONudnmOWxKkNKFNqtincHsFP7cmBElfGA34GFRpZxa4tPLEMAkKhk0KLCbHN5Wed1aJ25oMBMDP5rCWZZqsAgqFKGBZG/Ed/RhQXF/1X4NIDOg98ewIhbVd0kAPQOuHcVL++g6qu3s5B2HcjBdIOq0olK60rqh9JGFBAxq8PyAAoJpZIcUE+q0JxKRatmUFXFW99o1PkT+gkSUlipwhcOC4cnnr4gv/+e98oHP/yAlODuIYAHi4dqw4rnGQS6REE1hwqe+Ry+w/kbXkN4EIJSguoS53h1bY2Cfg+LoVBJweDGjbFYQJ9sDNtUPAbO/2g0lu3dHYkazXJ1bc3c+vwvMaD94AaQpWk2ncw+mGXJL/mOf/7B8+evrKysxKcbjZWO7+8dk4b/C5HliH37kQK6n/nhu05kZfKGrMj/QaPRWMGdFlw2tKuOC1KGzVzjOGmWOY1Gw83z3NRLClRHAI48S+Net+OXSWo67aYDVxMQTSO0QtUsC+0RQAcaWlR17ahBeyZoUVV5UeL3KMm44nOxXqnaWN24Ij6xpLcbwA0OxGmay2Qy5VJjMBjI0sKCDPpdzpZgIYXHR3WZJfj+jCYDHJrRzkPXBaguMftDfYdqFRtFlyEzWtko309dkzHwZxvLMk9FSmjP6wpQrdcrSgrbTuCQcup0QOhKXtWX3OzCN46EYSUPY3EAQEU1R2cUfA0VX20aAJNNOsIABSvqilL1dERgVRGxM5zJw59+TP7z+z8gj55/hosJ8vkI6nie+ieqOj5nLheCKmcDoBeQToLtKzbb4EGCT7d+8oSsnFwXL4TvHbbNvsynWB7NOFcFUXkynfCxsjS2cZKU169vlZCEnT5zxjl95iY3DOCIEsK2K5nNk3uTPHmb68rTlx/5zMYLX7k1j3devfj05ubuuXPnYHN3/PEcPQNHCujO/cg/eFEymf6g6/nfHgT+cpIkFtIczMk917NpkqReEIRlUSDa1ak5YbWOUzNV80mn1fZNUXr9XtsFEGBW1oxg2wRTca3T6DacJLK9tUWyB9QP8I3Tqg/VViZJBXaclQU+W5w4QfVopNlocrurS4yE1SQ+4jjFvEeKNCfQYRu7trwsTWYdqAwMDSBmi+QHAgoQw1hnT6CSoywpICUF1RyATiudgKBQb35roDtQT+B5lcpxUzuoGw4pZPDRmBIxgHrNYg6Hwke3sA6dgGnTBDAFwRezOGafqqoC4wNUg7R1r24IWQEJ2I13P+k5PIeWPn1wEnnm0lV54qmL8kf3f1Q+c/EqN701ZQZbZvIcqVtW3z4AGsT7dRsLUAPQgVMHoNOUNCv9xQU5c/ZmaS8MuHiAnMuUpqIFZTIlzWTGxe94NM5dxxRbW1sJqtWzZ2+OTqyfDIOwIY1mC+d0lqTZr8zn2QcdJ32w7bVHj/7Gb0xv/+Zv7p+fTPaPge45inDVYR8loDP/yxte94qsSF7XjBoIwlmN46QY7u+NPNf1jOtGo/39SaPR6Hi+79Wbv7qiIyF0OsuNsVuddqvhiWn2Om0Yb5NfB6UEqAmoeLhwwIwsV4UE8lhBMcDFpLw21FOw39YtKwi10FPiIsR/j0djVkSYGbWaTQIjKhtdaOSyu70rO9u7HKxjTnfTmdNy8sSq+LygHUrAihIxjFAVZBqazOoQfy8Zp+h7CmpoY3GhAwjqig7PHV/7bKBjdVe5DlMlUbufELh0+8rWtJq0Ua2AGV/lwovtKyo6tq1VRXfAhau0qigLC5oqAPxKfvIxq5Za5W2YP+aSzqZy8epV2dmfyOXNHfn9975fNnaG1NZq661bZuXd4fzrCAFEYMxW2c77qGQV6FDphUz6wuxRpNPrMO5wsLIqsySmNXueaGQkABmLiPF0gtexmIxG+8Yxk+lsXriOa06sry+eWF/v+MjobXeMtXaWpukvF1n+n9LAPlqWcfxSGcyezvPwta9/PUKEjzeuz2GsOzJAB0fhF53pvTpPk290XPfvBb5/Ok3TfHd396oj0nRctzscDmetZrMdRpEHwKmJsgyVAQl4Pp85xn662+muu0YWOs1GE/OxJI2lFfoMPmZbV1V0aDsxM0MliIsVcyG6kEAhQQfgUqazqaSZSsTwdVxwWCogwAWbXgAdZEb0mePMSh2Mr29cl9l4ItPpWE6tn5AXPv82KjpoGVW1a1yAQNWRJZwLEnzB5cP8CnMzyrXUsYUSNFJlVPamZOHPMgcgcCgZGR8AtxvVndJE+AmbJYRiF9j+oEpTFQKBDlUdW1rM73RuR7DjtlaXGvCi04qumtih7YacjcRf/ff5fCrXr16T4WQikySXC5c35T3vu092xnMG11DxAbCrHKLpAg3iLwxTG5E0m9HBkgY3ByS0YRsLQOTrgOqu25GFtWXpLSxR5QGNK845+ZCOqxzI+dwOp+M4ns2uZnmGPtZ1HbdYXFo8ubq6thA126bd7gLoxlma/nKelm/ZSi5udIslb3BLkIqcSo/lX89hhDtqFR2A7kvW2q9wPfl213H+ruM4p+bzeTmZTq+WRQ5icGM2nWXdbqePig5zmLrKoXZ1NrNpmoxcx3lkeWGhnyXzU1Hgdwf9Pi86LCNAO9G2EGCAWRkABk4jmgwGTSolSBaBOzoXQ3sJQMPXAab4ervZYjUGqgm2r6xCAJIBqg7d4iHoZby/L9euXWXeBIBuZXmpIsQiz0L1mwo4qOhg1IblhNJb8D/O4irQBdDSRYWtL4BClxH1AqKWjaGiUpE+EO3PCvArMYQK9BmhCHqHDuNVj4o5V0jKB/NWuahQZQZAjnpZAGBBqDtEHNZlCsnQpVWt8HBP9ra3uYwA0D325AV5/wc/LLsT5Hy4bDMJwqjoPHVqRuWG54i5KjznWLVWgI7qGVQTHAG+BzcX+ND1l5ek0W6KgYmAIOUtpfEDbhjD4QivhZ3O49F0On6iKGGLbBe8IIj7/YXTi4uLS61W23Q6XZzScZzl94gpf3mYOJuu6/pniyI7ln4990GOhcFReRoAupec6rymsPL1jivf5Dnu7bP5rJhOZzswr5wnc4TZmEF/sICUP1xM9KIDxy0D231axvH8WuD7zy4tLvTj6XQ98N3e8tKiSeKZBHDAaDUIcrA2B9ChmgKZlyHGwyHnd6wcKpditFJoHaGRrSVhmOvBRBM0BwAh6Ao6/M4JdDgmkngRABPHsrm5wQ3tmfU1ObG2Uul0NbUMYIV2FsfCGR2UBVBQ4H/KDyF4kH9b8+Q400I7V7V+h1QUrABrCyYqQdSyHdWNCvprr7tK3UD9aaUFZXmI3xkKIhUBdHAbgRkngY56UbV1QqYuK8BaY1uBERY8qHZxPibjESps0j3mmZVPPPqE3Hf/H8tontHsE0AHwMIvxU0FVRtmkXCMBl+u1W6xwtMcDH1dsJjBkgjnvdvrSReBOUvL0uy0qnQ0h0CHSh0jgN3dPbSz+Xg8vjKejp8UsYkV0/E8z+t1eyuLC4unGo2G0+p0fcd1t+Ik+b9dt/hXc6c7GUyn9tHRKDmmlBwVhPjcjuPIAN0rX/lK71Uvve3rjC1f7TrmW40xt8VJYseTyaxI0xib1izLnFar1bHWuqi08ObHxQ3Qm0ymRZokjzca4d6g3+8n8+mK55rltdVVk6UxL+dWK9IMBwz5cfHCfr0y1qQZZxzz4sMsD6M8VBy9bo/b3PF4zHke9LEARrhnAOxg/YPN7d7eHoEghGMtKkOAnh/IdDphqHUj8GVhoS+rK8vSaGLOpJwxuKtgRoULGsoOhOpw/lhpSlFd0hXlAFRUKlXLxg4Ti/FWYDIYeHOVuzCXLxUPj1+vdLO6RQWFRLMiSARGkr0TUBlBt2Hw6ti66hYW7i+wsC9gtlk5odSaWhKEs5QbZVbA8BAE0CWpzLJS/uShT8n9D3xc5tyDqKYVVbACHSR3VlxfHaNxg+l02mxPYQFft66o6OpYyoXFRUYcdgYLNN+EbA3PG0sc0JHm0xnT3ODXMJ3NnpzNpxfKsnCN43U8103arfbq4uLizc1Gw2u02kGe51cLKf+Nn5h/tR+GGJkUxwuIzw1cjtJPHxmgg5jfjC+/xnPMNxkjr3Yc944kScxoNM7ns+m0LAvPcTzfdZ2gLEsD7hq4VOjtMBObTMbj0sqnW41g2Gv3nDiZvrjM09Uzp884SBCDhrXTbrBiQvShiu9F8gSOKMj+LOg4CxCDHVCriWrOkdDXTAqAD3IrUNnRzdgCOFus4OJ5yspubw+Ddq2kQFtoN5qsUEAtweOgCltbXZYWlBNcMIBa4aiKouLIASyY0oUWtsp2qEm4te6VJqDk/kLSVlFMamA7HKpTSbVYDVbt6g0fO6WL0GCTXS6iyVQOVtCmCXWmS6BjNYemERUdclJJJ9HHL40uIzjvhAws0z9hmoDRAIBuEmfy/g9+lBSTFJmuFdDhpoIbDtpWLGdADoa8C//e63X43wA6VHY412htCXwefOv60un3ZWltRdq9rkyxxc5yzjNxDNAy7w9HENtOsjwfJ8n8ybwsdo21TT8I8majtdbrdW7xvMAsLCy0iqK4mOf5L9rU/NqlP511HFdyRwmmPvdjOTJAh+vmp3/k+/8bY/KvM9Z8rR/4Xx3HsQN6yWwySbEQaLZagee6LiVHSNxqNhXoJtN8Ops867rus2EUXmg1G/M0ib8+mU1P3XL2bAT7IIBNDy0O0rusaOg1yrYCm9KMc6c4SykRgsJi0O/IQq/PGR2AbqE/4MWLJQSAlUlgJYK0FczQ3m5d32Xu7HQ64/GBmwcw7nc7lDBhuwqGfr/fo1Mxt6mOIZ2CNkWobKwuVkihwHayklNxW1yBC1pvgCTmVWjRaueV+uu1wL+u4JR+oslhBLr6fQP5F9xDKsUEiMMEOoAbyM+lAh5zF9DCkmis8z9dsvIIlEsIgMM5ASk6yyivA+DAkn40S+Vdv/8H8uQzFyUzGBu4dA6Bvx8+scDAjQbLBtJIopDnCIeF39OFi3C13eZYwfNICekvLcn6mdPSGfRld3+frw2eG45hvD+04+ksLctyoyiLS7YoLxa2uOoYWfH9IGtEjVvbnc6XOK6bLwwGAyvyjC2Kn2na8J133n13fKxr/dzB5Sj9hiMFdL/wT3/gxVlRfLMt7d9xPe+r0yRxR8NhEc/nxWQ6Na12243CkECHiwq5BLhK5nE8SeL5BzzPmwa+94AfBOBp/P14Orn9lrNn26jowOla6HcJdHB6BMgBQxA6DVABPQHtHFrYvf1dCXxHlhcWJAojPtag22O7Op/NeEFxDjVBlIBIt93h98EaiFGJkxmXEQAhVIVYRoBTB5OB0AdVpUmgI0EWVSMdOmASqgN5oAk99lI6w9GBGNtiqjZgFkoNKLaj5gDoDgvt641ovZWu21VUsyr2r152+s2p3pWtLh6DFBOtXt5gjgAAIABJREFU5HKrXDy0uFhKeNjo0nYJIAeKiep16603JW45jRc4Bsiw5EGc5DyT33rHf5ArW7uSHwI6VG+4AeBngMJ4ngA6tK29XpdVHoAOf9cxBUT+SBbzpNPpS28ZlugnpY14xJ1t2UPuL4CWWb1bZRIne4W1nzSO2TJWrruOyVCIe647DBuNM+1286s8z3d7vV4/y4vznu//+NhpfOCNb3wjHBiO6SRHCak+x2M5SkAnP/+j37suTvBtRVG81nG9ryyKPJhNp3YymRSj8agIg9BpNpt+URRsXVFJ4XJL0+xamiR/6Hru0Pf8D7ie44W++8bZZHjHmTM3tfN0Llk8k5XFRVUzJCDqUgcmzVCNHlExAvDw52w+lflsLIHrysryiuZBGFfnRmouwOUF5nYAO4BnK2pIu92lOgImBJAh7e/u03UDyWQwGOj3ulyIgBgbRaji1MAT/036CDe9N6RmWYrqSJPs+VG5nXADy9kebKLqjLA69UtdUQ5TP+pQILSgdevKdhaOwZhaVg4oMNssUdUxMwIaWl8cmApUQMe6EPxmzPAqUwKAHN2d+SfAWYGOn1hEwNZ8nsnbfvNe2RlOJXfgthxQtsXFj4sFwowAb6qlA84zeHQwCgAfDxVdt9vV74Epgu/L4tKKdBcX2bpG7bZcu76BgJsDpcr25tbMWnu1sOWDVtz3Gykj33dfJFYix3EuBWG42mo0vtb1PKfT6S2L2E/nRfFPs9bOR974xjcfA93nCCxH7cePFNAhtLoRzr/BcZzvSJL41WEYNKfTiR0PJ8loMiqyLHcHg8UwzTLjuZ4BUMC7PI7nV4o8e9AY86yx5v1+M3QD133DcHf7ZTffdKqNxSYWAutra1xAZFRQVN52lUMI0Ax+cxh24+ICJQXLB1yMA+RTMCCmZBsLRQQqjfF4JCOA3WjC1m3QX6D3GQjFo+G+TEfTauGgwnzQWzj/awQHPmsArFYzomqjVgcA9OhaAtoHKiYuAHK1lapmclxIUH+rpGLi4CFeW/3f9IRDy4qKrQrMYUVXOZbUBGHy5FDZUQKG1hUUkKgS/GucIqo57ohRydGxpOAGFoCGY8R2uayADiAFS6QkLeTq5q78f7/9LhnFKVPF8Pthc9Xt9liRYu6m25aS1Vt/0KvMB7BZUWJ2t9PWJQxmepjhLQ5IFF45sSZeoyEXL1/mSAGvw3w0tjvbu5ullDuuOO/KpfyPrpETruPf4Th2yXXsJAyilTCKXuZ7biOMmmuBHz30pxuXf9ZLig+99tw5MI6PK7qjhlafw/EcKaD7xbvvbqTB9FbfDb4tyeLv9RxnPc9TdzwZj/f2x2Y6nXq97iAorDiBHxjQEkTKNMmSp7M033Bc835jnIeDIBxHnvv6vb2dV60u9wftZsPEkyn94tD+0A+OCfYq4MdWki2i41bW7HArRktW0nIdW9dms8VtrFI/sCn02X5q/oS6FaPUIWVCRMbDoQz39nnxI3OCsycSjgNZ6vckSWDblNM/D47IADvlkIGPp3w5zMlAU0E16cLJk5ee5cVcz9+UCnPDuBPHoNXan31XMKy6oopo61rZOGEO6Km+FcE4SAErqHuF4D44cBjGsVgl2xFQIaznLLHIuGihH12Wc4vNv6PCA+F6nsgjj31G3vf++yXOrTi0PQ/pIddsNSqb+soIwBHp9bVNJUnbM9U5UwIxDBzwupHLuASgW5LltXWSni9ducz5KMYM09EYkq8Nx8gfloW9tyjtFSN23XOcwPEMVr03R35w2g+CL200ohOdbr+bZcX9RWF/9nn95Y99wxvfmNZn+3O4to5/9AidgSMFdG9/+9vdKw9/eCUz+SuKLP0Ja/PbHeNEk/F4Op5N59PJrON7IZXmURg4qGTyMp/kWfZgaYstY8yHjHGejlx33wv975kM97+l220uLvS7Jh5PZZFeZo62rsAQznMAaqr/rAEGVRD0q2gRUalAOYG/o5JTZQV0nwitVpkSNfLgzVXUCmg9wbcDxQEzPWxGMUwHIIEj1m83GLitaQxQlYIE6/F7AHQqd0JwNORqVjzwzjx1Diado1qgqNZXScEUyNcCf4BxtZWt32vgvWkYT73U0AUFCj5sX7lxZQsbQlhMqok4wYHDMO3XK6Bj22oRNqO2UwD7GuhyVsQ6t0PVtz+eygc+9IB88pEnxYLWg3OIlj1CVUvrLUg1dKlR5qzm4FaCkYAbuHreXFc6rYZ02h0CHVxMOosL0l9dkpUT6/SXu3L1CiVfkPNNRuMymaW7Ysq3ZlLeW2YFgm6e5zlO4hg56Yjc7Hvuoh/4t4VhcNbzo4Hree8P3davTBuNj979pjfFx0B3hFDq83AoRwrocOX94t13R1kzf3GRp/+oLNLXGOMMppNpmufZbDadh3Gc+mEYOmEYYgEreZGO8jz/hGPkQSvlNWu9S60weFwcc2cym/zDTq+5MOh2nWQykW5FQkVFR+Yakrqq4GrVqWYS+JG0O5oxQBrJQYgCNpYQ8zcYXwjnEfDeMBx3KLvSUxnPZrx463wIbGpR6SjFwzB82UDfauF7h2WF4bwNKgm0cwBPKANIhsZiAgQJdp/qkEznlLqlhZ/dIRkY5290L78RtlO/R9SK/Ub2RJ0DAf85zOAIclWuaw10BhmvBE0QiJENoRrh2pC0nsVBWcLqLksJfLiBaGtbyvbeSN7z3vvk8pUtMZ4vHhK7oF1tAcDqshMpXbrY6C/0eU5roKM3XxBwkaRkbJevQXtxIItrK7J8Yl3mWS5XNzZkPpvLfDxDLm9apPlTpS3+sCjk3Y5fXnYKb9HYLChLeaHjOmth4A183z8bRcEpP4gWbCF/FAbh/xG3Bw+86U1vgkPDcev6eQCYo/IrjhrQyT133eWP1zvPK/Pk+5P5/JuNsafzLHPieRxDtzibzf0wCN0wjAB0pijzWZYlnxSxf2RL+6RxvCzywo84vvkfizT5gTB0Bwv9rpPP59x+AkQSmDFWpprke2UAHiH3Cu4j2AZiVgS+Fmgj8VRNNgE0sPruNFtsN2uzTrZzzLIIq7Qvbetqfzu0vngMzNfgdBtPRpzR0Z0DATBQBbim0tJq24rfBfsh8uQs1Aka4KOASfiptqc3FArcsh5qXQ+2reTE1eqKGly0otPST9tW9aULRXzM6pQ8DJBDS18DXR0kxMVNFTOJihdzNs7oMjUo0I2syIVLV+W+P/qw7I2mnM/5USgBts+tqLKbQliR3mSw+Bgs9DmfY+4u8g9FNNZwcVAZHGB5E0l3aVEW1lZkaXVNhtAWb2/ztdrf3pfpeDwpsuw9VooPGccx1njnxZZzpyxfJNbeZIzsBL637Hvu7UEU3ey6ft9x3Pe7bvAr+8b/6DFR+KjA0+fvOI4c0IE43PWGJ8q4fG2azX8wz/K+IxJOZjMvnsf7RVE2DWzbPC/yPA9AN0+z9AFb5G8T1x05jmMc3/tUwwn+uzJP/lGWxYMTK0tumaa0SoLNz3w80aBpY8jgR+VGGdlkLsPhmG0rNn8LCwvSiJpUU4BOAsIwZnYQMmCDirAWVGGUqM21kgNdAkAJFxQAAef+cPnItSJDFWhQGTH4JWAlh5QytKwAOMyiaiE+QAGtMhYhnl/pYtHqValZAM668KgpJQBGlYtVjiKfBXI3wE+tmermWVtVX4yHSlJdhy2oIABapJdVnD0AHUAO54tAlyaci6HF5w2Dyg4FuiTJ5VOPnpcH/uQhyXIrfqNFoHMCV8Jmg1bnDLrGLBTOy55PoMN8Dq4jOCeo8nA+F5cGPLeQ38F6vb+yzM/B8qLs7A1ld2+PYv6ta1uSxPMNm9m3iLHvtFJ+TS6245fes2Ly5xtjuo4xj/i+c9Zz3Rf5fnCzcVws6t8VhNHvvFj8j73q2Hvu84cwR+Q3HTmgQ5nxcz/2Y92wYb5iNNn9KWOL1TLPkRFx82w63YqTFNHNHcd1W/SkM2WSZ/mDaRb/qmOcLc8JMnFkMwyiV/qu/fFkPlleW132LBK/fIcABqCjeJ6D/UzSJJP5nDIycuQAfLiIkVlw5vRNXGIAxLCF3dnektH+PkGy027J2toqN6kq/NdhOOZqmOeh8gN9BPQQgKW2fBlnhAgVBF2CuRJhQNoJKpc6BYtgxY2qxyxaAGLNlas3qlwqsHq6EVYDl2KC3qEZXV0JUjtbhewgs5XpZ/zUEGvmR6BdxRYX5p+HWlfM6JSYDCskAJyGhpNDl6WMdQRxuHYbxjHs7Y7koU98Wp44/wwnkY12Rzzw4OAL6Fc0GrrLYMud0DWlvzhgNYfPwWJf9vf3pd/vy8ryIs8Pznu305XB2qq0B33pLizK1WsbTPgCtWfz6kaZxvETNsv/RV66HzBu8WVGzFe7jnvF2KLhiFlxXecTnidfJiLPC/xw3QuiqTHu74jrfqB76uaPf9/3fR+2rscff4XOwFEEOjl37lzQzHdvyvLyu8sy/bt440pRviQv8uUpRK1F2Q6DsOsA6EAFzpJPlEXxNmPMkyIyckt/7Afead83Px/Hs1vWlhcapshZOcFaHa0rHEPIos+xeIA+MyP3Ddw4VAaw+MF/ozLrd7uyvLIi/V6PMztoOFHJoGoBi7/bUXkSIxNhwgk5EiRfpELApQTpVkEl7SrEVxKfeq2hmgt9trSURFU8OiwesIxgRedqKhaXDtUyod664jFxHEr7gMMcEO4vsGuoScK1OQDmiqj+WMlVIIeKzg2lxK2EqomgSg1TkjDnbvUCApVcxZ/TeaXSX2oTVPz3xrXr8tDDn5JLVzbFDxoSttqs6NwAPD1oW31JoUhJQEOBBCyQweIC07pw0+h029QQA+jW1pZpdopzAOI2lhHd5SVpd3ty8fIVScDbSzLZ3d7J0nnyB3mS/e9OIZdKU94ujoN17fMcx664jjPzXOcx18hLjDG3G+Oe8YJg1w+CdzkSfmzs+w8ct65/hRCueipHEujQmZ27++5+1Ci/UWx+92Q+/WAZZ77nmf92Np015/G8FQZhy3E9r7QIb0oeKYriHtfzH4eTpWMC63gmiIz7j+Ns+vLVhcGCKQuDig5bT/DoUIXwKi6NqhBy2PqM+YmLNWaFN+HWFNIpkIFh+QSgbDIHAjQQDbVmGxogaR7bUW0dNQxHXYTxd5BcgW+M86NhgFqHYxEBWRhCdTT160auK4HOaFWnod06X6ujEevwnoOKDlmFVQA35n+HFRIM9OKH/gULFH4vnFwQUlO1rnQvwZIA5OEq2rDmqoBSgk2rVnRYQGRsyanNrfS5dbWJrfLly9fkwY89JHv7U2l1+hJAx9oAN8+RtMjEx3Z1Opd5mtMcIYgasryyxAwQ/DfAHRpihOCcWF+lCzSec6fbJVkYyoig2ZJnL17iDBFV4Wx/nKSz5N+XcfaruVsGNsv7xrGJsc6rXM8967jOQ8aTz7iFfI0x9vki7roXBhcDP/xtcd0nPnb+mYfuvffeiqH9V++C/+v6jI4q0Mnbz50Lnk7Hr4mz0bkyzy7lSfouI+bltiy+MZ7MBzmZ7oEPUkKWZc+KlP+PFHJ/bpyJb4OGGDv3XfNNWT77zuV+91bXWDcKMAuLSGrFrA1Ah5kWWh7Np9hnq8SqLS20uktTVnVwJAHAMKyGSTfVjI2+coaZFFggsGXttJUKIsiegCwK6fAacYg8iBrotKKDcYDG+tFGnLkJlUyrAjpWdeQM6saTyWAHJGFtXQ8+QBepUsHqf6f4vsp0re2emHJW8+W4dUUFB+VBKBaPD9UE/OjohqLzwQwk4CxWs1Dw5WCHhJkcKSKWVXKdMYubxIWnL8qDH39YkrSU3mBR/KjJ2RxCpNMil7DVlOFoKuNZTIdm6FcXV5cOdMTzdM6KbnV1VdahgIgiAl2/B3umJWkO+uTlXblylZrc8XgqyWQ+S2bxv8yT+F15XvRckVgcWSsK8zegHPNd7zHHMfulLf+WLcvbjEiv0Ww+4LrBf7SeczENO+ePBf1/9eDwyAIdlhKh7J+xSfG/pmm8IHnyK1leYOD1Xek8flVa5JHreiHUCnmejYxj3mdFfqsozLO+9RuFza5HnnNbks7/8aDX/qrIc3xUdAASaF3jmTqQMFA6L6iK2N8fMYwnQVRelT2AzSkTuKrgHHD3AHTQZ+LkwWEj4JzNI9G1w4hFtKF1fJ/DqgezOGwvCVJV6hcACcUTqjxUhMqfU1UEqzWG6VSk4aqiw7+jFYbeE/MqzMwOz+hIRzm0jKhTu25AoW5r4QlXRw1iJgf5lwIdgma0nVWvOq0C6eCcJZJmCV1JWMkB4Cqgo/kAZoWugiIA6vFHH5fHHjtP1+L+YEm8IBInCGWWxnxs/H1vfyzDyZSRhM12S3oLMEqd8/dMpmPeeAB08PJD+49zgyVRf3lZAqgl/ECuXLtGGymYKUz2JuM0jv+3Mss+6RZmqygKW7rlyworN/vGTALXe8a4tlsUxVfYsrjJcdzQeO57243OB0xhtuJe77FjoDsGuv+qZ+DfnjsXbeZ7f7/M8+8u8uQtaZI+XKbp7UWavT6z5e3WmkFpCycvithz3UtW5Pdsmr/T9d00LordwDiLWTz5iX6v+w3tyA+QG8ptaym8mDSCUIfsADrE4QHoJpMZWzsACATiIMrWtA6oElCpYYFASyAkzJPB75OSAuE+9ZgIY/ZcaTWarP6oRSA1pORsDo+N7wMgQhqG1hUAWWezsmLDrAyzNxB1+XOaAoZjwQWPClM3nHp85O9Vx13z6/AgcAapHUzqF5CtKyMOAWq6kCDYMTMCxGHYM+FTgYvRjgC5DPZLVfYtaDWUqGWqu2WFqLK169evyycf/pRcuPCsRO2OdDoL+jtdj4sDvxFJAZ7H7pAVHTI5wkZDuoMetcSgmgz3dmRvNGRY9RqArjLrXF5ekXa/L36zxcUGgA5Gock8keHu3n4Wp79gC/tsmZWfKJ2ya8R+qS3NTY5jP+Ma5zHjyKoUxTcXRXHW9dxJGAVvdT33SVOY2fOvbn/mtffeq7Fmxx9/Zc7Aka3ocIZR1TXy2fPzLPnJMktLY+2bJ/NZ5pn8O9I0/04xdglmnMk82bfGbvh+8KTjmPek8+Rx4zjX/VKacTL/0X6v8239NtPDdNNpXKZ2oUpBNoOSXTUHYmcLfKxMUsTlZdCWourCrEydjLFdRaANLJiUwOoQDtBa9vtdAmlZZjQEgEQNCxBWbAjKrhYTDlYohbazNPpstajnJBm4WjrUgEa3kaplrd1IoJKoKSi1E0m9BKCdeZUVAe5d3e5iq3rDvgkVnQJdgS0ts1zRyt4AOVZ3lMShYkbFCz0rjDVR1VUpYhVxGdUuNtT1B47l2WcvyoN/8iAXC+1uVzNcvUCmcUoQc4OIs8BrG9fpVoylSLPdkVa7TaDEk7529QqXIEtLS6SXYOuKxUSvP5Cg0aLGFVzDa5ub/H7cvPZ2drbSafzPbFlecwqzb434uZR/U4qy5bnOA57vfCTPy5dIVryutLLsOPIZ8YM3NxrBcJZ7aba5ufeSO+6wmIUsiwTJcFh85PLl9Hhu99zGvCMNdDi1P/+jP9pJJf52WxTfJSb/d2WcfCzP0luSPL3LWvlbRVFEWZaNrbUPG0c2jDXDPE/+xLPO+TJOp6UjP9DrdL930A0bcNfQ3FMEFmecvwHAADoAO8yVdrZ3FOhidTJB+E1NCFZ3DszsED2I7AlNqELlBqoKHIwxb2MiKrWhGb8GoAMw0pYIriWcwWnmAsANW0RcxGhbDwNYnQeBY6znbfw35tXckH7VLr9cPgAkqg8uWvkKQ2BV8+sqhQTgGVUgLZo01vAG0GEZoZQTqh/Am+NSRW3KAUQqJ9PAHC43qBfWv2Pj/JnPPC0PP/QQyyI4jxi0w8aTKZZAMEhgxerKxtYWCcsA27DZJtBRVleWsr29xcdCq7q4ssCbATeu3Z74jaYEeG1cRzavbzHKcTqZyv7u7vV0nvxzm5f7ZVmiXE2s2K9xjXzCM+YBG8qlbJ5+vWTFdxfWFq4x/ykIvXszz7OeKbMTTm+yu1j43jDsBZ7XhGy5cN3k4089NToGu+cu2B15oLvnnnv8rYuPrxTz7PusybuSp3+YZvHFPE7vyMvyH5bWvrgs8qyw5R/bMr8fCSnGGmuz4nKRp5Hnud/VaXe+tttyfbRfmCMBpDBjOgA60iZy8uS2t7dlPovFMuhd9a1oH1HJgVaCrSqTwqr/wUOtCcqEK5SGoT1mW0pH3oyAp07FqNya0mhG1ffr3AvHAiBgJkI1n2M6VtWi0hu4pobU6ganzoK44S58UE1x+wl40XYWkYgAVSxka3CsTTTpQWc0HAfDfBXyY9uKo9dAnIxZFqpnZRxjxdvj5I6zQG3x1a5dFyag5Tz+2BPy5PnzBHCAV4ZzXJYyR6WMVtzz+W/D0YgtbQzzgybmmzhHDT4WqkG05rCs7y/2Ky1wg21u0GzTngnHt7O3RyPPMSry7Z2NIs1+ySlkK8/SWWm8F7nGedot7H2e49gsiE+Uc/v1RZm/QKx5Vgr7jrl1n2ha65bNZulbm3nG3OT6zova3e6OCRoXZp537ad+6qemx2acx0D3BTsD4NTJhQuOu9K7KSuyv2OLPLRp+buzZC8qrf0eWxR/z9oyz/PifJ6l98FJ1tjSKZJswRH7msAPv7rRiAa9dmjo7cbNp0fdJvhugQdmvorQoZIAnSGewrFEXYjhEAwARLWAShDAR5YHgmequRjoIZy1tVuc1wFYaANVILpQQQ/bVVR0XFiA+OoKgY65FL1e1bqiQtS0+oM2k5h1aJVA8FKn4AOVw0EFZ24sCQ4BHfNcD4n6dd4IvznM5jQ+kcRhlopVWA5Tv2DHZMkrxOa4pD63Dq+u5pZwVoHGtnJEwXnEIuKRRx6RzWvXCeJoW2M6nZSS0IpduIFFuDXUEeDn4e9eAIqNBg8BWOdJwg10t6f5HABAqCIAnFGrI36zKUmeymg6YwsL5cr2xtaFPCl+0TFlWmblqdLIrmPs7wWuidN5fkthi7O2LJ4PC0Ip5ROuLR+ZJ7IrbZFGGoQSOmueMV9jHbfXbIYfjzPnE2fyfOPa+joyJFSWcvzxnDsDR76i+9dveEO4u7ho5ZFHxDm58tLC5N9YFPn9eTp9PE2zbyqL4o1lmRdxnO7lWfZpUxaP2qwwxpZf7hj5Vt/zumEYmH63xeqAvDe8TKguZnNWWrWJJCo8bPmSCYAO3Djw2xqyvbVF3lgbM6QoUpuiXLNeSRlhwHIo/W67ModEhGHGx8A8DnMzuhk3oH5o8HegMqw/wM3rdLqkvvxZoFMvOTijHKaKHAa6wxkQ/H0l1Be6EbVGwUhby0rbykzYaovMWDBECGo7i/QvwaYVwFgihFrzIdC64sagXSp+fyVDqxcjLqypNDcWHLjtrW157LHHuNxBq5lhxocNLeacUFcgtzaMKPNCmu14MmUsIswFcNwIvgFfDwuiqEoEA2Bqex8wDAcqCxcmqNgG47XwfZqh7m3ubsez+JdskblFbpuOLd9bOsXEFnbV5OUpK2VgStsUWz6UWnnaNzaVzG35kZMX1vlSU5Z/0zoIjXM/FQTBp60XPTlrNHYvH8/pnnPgdviAjzzQ3X333Y1er2df+Mgj2cMnByue9b62LNJmls4/lpfp88si/8E8zRbiebyRJfPLNs993zgdMfJS33VOOY7jAIh6bbXiroEOAAWgQ0WnwFUtJIYjmaN6sw4JqgCN4XCfJgCYEeHf8P1JPD/YxGrKfEB3lCDEEF8TsUAd4aa12roygR4VSQOtrubG4neBQ8eKpdHQ2R+ddNE6AgYUdEjlqJPAqhndgUFnBTj8OjMTKotzeyNouiYbq5BfKzC2nZzFVbpXAB2IwhbV5g2nYqWw6C8HaRit8eEZoQbvaOEJRQna//Pnz3NTG0UN2icxe6IGU9BZHFcm85mkWSm7e7tUSWABgkoOBGEsKJjX0W5Jo6U3Aix/cH4a7ZZEzZaYwJcEagyEDPkBDU93t3Yns9Ho14s02yiyfM9Y+3Fx8kZZSq9My4EjJRbTl5PMPu5k8cz33UVr3TOu632JMebrsrxYE1M+Gvrhx6w454NO84lea+Hyj/zCL8yOW9fnLtYdeaD7hR/5kdbU2saJ8Xh4TcTPG/lpm5Yvycq0yGbzHeOUdxZl+ZpkOtsdD/f3TFme7rRbtxprIxYyBsaWoG4ErGoAaIwENEZtmIqSLWmdezCDznI4Fg8BLp5uZDGAxxaVfnTIU0BLx42tzqegjEClhng+0E48D20fKkcYa6qnHOQVOA7kXMBbrQ5mxlsHFy+2iRr1p1yxA2A6VNHVNBIAaQ00lIpVFVtd3d3Qmyrg1SCpDiaY6+FnqoqSf9d4RJ3NQcqGqs1WFZyCLLpxyLbIu6hQr/bBw++iC3JRyHSq7f/TTz/Nc4V2FRpiEIXx+GG7JdNZzPYVldhwMpPJdMIqE5y4eRwznBrngnpjT/mJCwz/DvUzaogXhQytnsQxq8OwETGrY+Pqtdlod+/XJM+3y7L4pFPaq3mZJzhHrs1dmzpTzzG5zbO8MGXP8ZxXONZ5pet5txnj9LMcU5DiQhh4TxgvuOD5jQ8Hrd6D59785vEx5eQY6L5gZ+DcuXOR7O9H0u9Pdnb+2O3M+/3UesvWpqfL+dQzrvNKx5avnU2nQZHlrlvarpXCh9ccybWwKmdLqBtNsvnpHqKJ85jLKVtNL2AQiacwfSR/TRO2cEEjo7XOH4UaAP8OkFGrc+S8apI8HqfZDEkxwSeAjosJOOMeAF10oH6ovevQ4nW7SjaugY5gxxmdzssOqjpHf1+9lT2golRzOzaY1VxP2/KcWFtXhKjkSIA+sP3U+x3qRwJdNYejIeahmRyzIqpbYw20WEDg75jjqTnCXDY3N+Xy5as8Pi4UYCzaaClhutWQ/eFYssLSan1/PKLWFS1yEDZozx4EoXQZjgM9h7CSGwwGpKlAOwzoE6dHAAAgAElEQVTw88NISs+RySymtCxqNrlEuvzss/Phzs57vKL4SJGWf+DZYoii2TiOY8s5y2LHdQaOeC8uTfEq1/H+hmvcE+KIV5Q2Ka1NxdppXhSbvd7gEccJf12G04+du/deTUI6/nhOnoEjX9GBS4fB0dWrV3mptvb2PJtlYdAuV/O8PJVn2TeWefbfF0W2ZorSlEVuYH6pgKOgAW4aAASGlMw2wPYVd3jPE5hGgpKBdo/+cqCdwF2kAj1tLQOmhYEUC9CAiJ0/X1WIkD51Oi3O2EDs7fXavPkjfYxyLn43gC4ioRgifsyaapIvHgMVDH4H2uN6GaHRhGA133iZCDxS5b5WAv0DWRc5f+xrDww5FajUBBMtZ72UANgR3PC7Kx4KA3FY6em8DVtXAmYFdkAJZkccZMcqZQXfg/MKKR2qsCtXrsjW1jbBb3tnmwsEP2xIAI1wq8m0tHmSyhwz0eFQcrapOSs1vCbQudLJpQJ9bFm5lY5QzUWqG8bmXIS8vBD5us0mX7vNK1eKnatXn7JJ8uEiyx5G5ebYPCqsA4+FyHiOG7j+7a7jvNQ65Zrr+JEL2YpxsrK0SWHL3IiZG2MecoPGW5Mi+KNn43jnmFrynMS3g4N+TgDdhQsXgi/vdOzuxobdmUxMAvSQcbMh7tnS2O/Jk/R/MFL2MTdLk5g8N8x2UIGhUlCft4bCDS4qSJiQEB8E1Goy6wDBM1VLW2eTIp0KVQk1rGHIxUMS42eRuarzN/wcqkdsXLGQgA1Tv9dhdF+ZYWsI/pgqG5B5gOXGYaCrib44xhrolDhcbVUJdTecgXUTCqPQG5vYP7OoQFwho1iVZ8eFSfW8QfzFp37Qx0mBjVZNOkMjraQyeVeQU1NRBVjI0vR31lUkfRFIzwENBa3rVK5evapLnSST61vXaY3ueIG0Oh2J2i2Jk5hZEpjR7e2PCJ5olT0fjsZCKg++F6CPY8SWFUJ+D4Tr6tygzcUzmSUJq0W0xk5pZW/ruly7cKEooPDPkpktitI4Brk+ji2t2hX6fuT7nu+4xoFhQpVyVhZlGWdFOZGieMIR952FKd75VNa8fO+99+qd8fjjOXsGnhNAN7t4sZUZ4/tbW9n2n5KIG+40sPP8FsfItxdF+doyT84Uee4A6FhdIUYvYLQEtaARqigSf3W2BYkRwA4kXpJxUe1UFkO8iCuDTLaH1IXS/IgtKjhl+FCLJyUaY8nBdK9Wi+oBAB1CqVHR0b4Jgvcyryq6BpcRh+VcAEc8LqoYXNz1UqKu6D4b6EDzqFvZgzazXlRgwcCZ3SEKSuV6Uqsc+LOo1riBrWZ0IP/yWSrQ1a2uhghVlJIK6GoQ1sfW977OMq1sbW1xGQHAG40mrNiQY4vKsd3t0L0kRQ5HlstoOiGPrshLkofZBlczUB/uMOAwogxrRLKwuCStTputLV4P8OawwZ3CDitqkNgNHuPu9U259NRTUsB1JkOspWbrUuIGqHYgz6tuIlTAQdUB0LRZXmbni9x5h3HKj7piLrt+cOmRqT8+ruaes/j23Kno7rzzTveFg+jkfDr9yjxJrqZ5EpRx+nwpim/Nk+yrsjQZlGVpoMHEpQpKCDafqEKoMoBjSaRAhzc6/o92FY7BdaWGf+McCz9TWYfj4qAxJbaMUE4gnLmAqWbBVpJVDkJ1KIcq6YYLBQSkYJ1OU9rNBisXxRgM93V5QQJtU7ertQpCE8fUSbcGOlqpU7iPylG3mqSKVBSP2vSS1JOKM1fLM+tFBpcFhzh5SAJD+0raCGd+CnRoY9VYE8inMzcuJ/gc9ZMLiUo9wSqRGn4FOp33iSRxKpsbm7K/ty9xmrCqG03GPIYsL6U/GEhv0JfxdCZZUchkNtPWlWoO8PjgJwDfBn18bFZBL4G8rNfry2BhwLaWz8v32f7OaO8USafbIedx88oVuXLhGUlHY/GQyYFlD9jc1PXqLBbaX1T+OG9og7vdrvWDILWlfciKfZe15gnjefvWlXluZWLKaJIncZEbKfbHeTx66qm44fvp+oMPFueY6nH8cdTPwJGt6ABwd955pzzwu78bOdnwBTYvvqNI0k6aZStlmr0giee35EkcUBfJGOtCrckD0EXUjBI6VLSTAI3a4qcOXEbFgX9vN5s3lgrUnyI+0NULnHMttKnYsmac7SldBNWdBtMgjCYvUrauOI4IATeNQBZwUSaaNUHeW2WMices+WCHt6s4LoDfYaBjKn21HK2XIjWI0egSAATcrcsqysr0eSsoqrddPUerzTPRJiqIKcWEagg8J1yyqKpY3VWOwpxfgihciONicw17dYjcal8U2hXwvIBUvb25TT4bhPv7o30uHPCJ4wTI9QF0kzlVEqisAYaaD1vQEAAbYRcOM3BAxgIojNiuYk6HhQSeKziISC4bTSaSwBkG540h123Z2dyUjStXJB6NBRNTpT+rNpg5s8mcuSDI7cWIYHVtVZaXlll12rLMZvN4NI9n+9ZxsiDwU7ESu54Tp2mepGmWuX6YTmbp9nyebhTGfWR/Nv3jzas7m7/74IPzw1vZb7j11nD9y76s1ZxMpm/+/d/n1vf444t3Bo4k0N11113+Wcc5OZ5cX/Ac6WVx/OI8yb8lSeJb0jg9kSZJlCWxMWVetVUl3/wAOhhUgviL6gP5CwA+toUN5b+hkkE1xOwHuvtGBLy6FaQW1nX59SzBMgFUD7VlQsgNqjJw6lDh1a0wyMMAVNA+AHTNFpbEPVZ3s/lUXUpc3dDiA9tZVG/4xLHVhGUACNpfjT1sqGlA1XbW1JLahw6/R2dj2jLWSweVrbIM5GzvQEqmIRL0pVP7OLSkClKcvVXqiIoLrI7CnD/i+yoXY7S5UE5U7xr8qQae+vvg57e7vcM55mw2J9ChamIeRzyn3xycR+Zxyt8BcINcbAaFBHiHnvr+sY3Fn45PAwCAkOupYoLLJdJ3jIymU8lKNTXFHK/b6dDmfvvaNZntD8XHqKICaRwjjAmQ7QEiMs4LSMiLiwuysrLKc44RBOgx4+mIYw9U6PVoAEuWWQz3lkI6vYFM5klZls4sSfOdJC0fzG3+YBwnV5Ism0YNf2VpYenlgdd4QRoXvzkpsnv+xdveNv3iXebHj3wkge5nf+AHBmU5flmeJF9q8+RsnmQnktm8M5vOnl9k2ToWaVAeoCNhHCF85UIYXVYbwFIzWqlThecbI/MwK9PhGmZraF/w0Wq2FDBwQYAIyzYWYTdQR2TcpGKwbyHXwlazylpl2A3DrEXSHG64DltmtKyIS2S1iPzWBKE5sE/XuRCOBVI0DatW+/QasAB0ADeAXQ2EMOqsDYPwXAhiFW+OwE35ms4Y8ZyUK3cj8avekLLqIyH4ULI1esXKRZj8OOPodrZaQiBntZ7P8SAMQnIquVdl7gn+G04qeIXbWzuyu7PLv2M0MIs1pButLcT74MeB+IsNKzawGAmCUzedzXhOcNx43uTzsd0EqLrS7nVZ6eHndbYJ7TGkX1O23DhfWHjg9YYj9O7mhgx3dkSyVHxUc5i1egg4mlLRAvoKKUNRKEuLS7K0vMj5KV7nLM1lPBnxNaMJQxjwHIPrB/subJKNi0qzQUdjtdv3i7RIs7wo47TIsiiKwqXFlQbyssfz7InxPPuf//lb33rfMQ/viwe4X2ygM3feeSevvDvuvdee+9Or6dy5c25r46mFbJ7c5pTFQmnyMJ3NV5LZ7KvKPPvbrheuucYxADprsRzQ+RYQB1s+DPa9ICBnDUNnzHpQFUFriivJQ1Yq3vgksxYyg/yoCmA+oEpwMaExhHWlho2sUkXgEKLSLFg8gYoSJ3NeJEiwQkUHoAPxF9y6okx1/gcfO15ckaowKp0r/rsm/eI84O/4txroYNnO0GzODv9sFkTdstZVRx0ajd9TS7/wZ01yxqBfgUk/+D3Wo54VH4BuEqerxcxhsjG/bnAcsHK64YSiTnu6Kd25vsO2FeAIfmKaa64EvrY3GtNuaTQei+cF1K1idocKezZPxJaoTHHDcEkAdoNQsKOANAz2TWhhmx1ss/X4MXoYT2Y8FiwplEbkiGeMjOBjt70tCERqoe3FzcRitke2JOeU+EROx4kT69LttHlDLJnWprkYaKvxGmFbj9OEx0MliJ/D0gRuxjAL3d8fcm4LfS+AGIFGUHucOXuLWOvJcJJkwzj77aeeufT6t77vfTtfvEv9r/cjfzGAzpy7887Wwum12wLH+fIwDF5W2ryM55PzZSmX8yx7ypbllinL0veLBc84XyZp9lXJPP4GY8xNURCCKCZxrAEqTN9CZCH+znYSF0aLCgQM6mHfgw+4iOCaVJKvLh3iJKEvHYb9dRjz4bdDRJE5fh6GllpNsdlDcVN9IwiykDjh4lg7sSL9bkf6gy5F/mGoMYWYm6WxOhrr3M1TXztUop46Ch8GO1R5ADtNBQMQqtD/hq5V5981wNUUlfrPw3KxGjyVJFxnwd5QN8Bss25FcRFjdsYKk+qPGyRl3EgYf+gp9UUNPfXreFxUNjAtRYA1/pubbZh1pilBApkOteQNlSMt5WFg4HtaPQPoePMSghqyLJAzi7obHDyAHZYTAGU85ng8oqMwAAotMVpyLB0AoPFkIqOdbclmsbQbcIsJxHMLPj5+lkHlQUCpGUcEXPw4rGSLrKbf4JaG703V6AGtd6PBlnwMQrnjSbfbo4xwMhrynGC5ghvrysqarKytS2k82doby5Wt3VFeyC/tj8fvGGXmQrq/n90Rhtm5++5TY7/jjy/4GfivDXTmJ1/3nbcutptvCDzn6yPPXWtEUQPD/sl8Enc63WmR51fH472P+uLadrP1lVHg3pTGSSeezUJ0btiqoucZjvZlNpuwDYVh5t7+PoXguGrBuaolRHjz1sRczHY4E6uqFrzhOZuhDTcqBFQbqPjgXBLSUglVHFoxx4CmAMIwHIVVJoWfg4cdbZFgiR76sr62JlEDM7hQgMloffALESiDigEAiNlZ3a7W1RYuItJZqvYWF6JKwkB6BsEYQKfzwrqSw/fWzit4p9Szvvrr3JSyosPPVUTiQ28pXSqAR6YVmlY6BXWmALFavM/KjwsKT4wX8nsBhHVlClCDzIvOwGjlUwz75xwH4Nyh2oHOF+YAUaOpapNqG4xWFDcJAD9mZMr7UzkawA5VXaPdlna3T75bkml+LCyZkgybU5iXou3UhQhmda4tZWdzQ7I4kRCgXOaClwEUFAXmkvM5fCJ8G+OJAfInoOSYTHTpgsdKEtlCvOVwj9+LmxSMCvZ292T95EmOPXAsaGvxfHFjwOuxuLwsjXaPbbkbRnJ547rd2huN4yR/qijl0Wa3OwwazfOOE777id3dp4/pK19wnDsoTD6vj2StNa997WudO7a2jCwvOztrE7M4Xm0EUfmKyJgfajWjr+00oqDhu1X4jCPNdpMOF2CsTSdjm6eJda11EPZch01jBocKAH+CuoGWEAE2qCQAdNSuVhc2lg9YSNRzLMxoEH6Ma5a+dEbdffF1/LfGHGYH/DZUHOBvKbghKlZnX3jMZhSpwiLTAB3legXkzHXaaqDZg7VQHzMlVJA5Kx1c+NDPwnMNFxWOl+QQjs8ANmpgCXAFuKGqwycusJqOUldFeMEOA139PPEcDldumgpWa3Jv3NdICeGGVUNyVAChW1v8HUDG4wKAVBVcadVqHd8Hmgc+udiJY1Y2eH6uOAQIDP0xMyQQTJCsJlw4rKyuEdjqipArEwB2CVOFlI+ls1S06pgJGrqUuF5IcAQfDzcqgAvVGNAhhwAmv3KIiSR0HRnt7TO/F60sAHRhANUJeI45j1et6F0Z7u3KysqynDx5knNFWMCvrJ6QsNHiY4AXiBsOKz5m+85kMp6yugP44VzsDIc0bAXI9bt9ytdoR4/XsNWUC5evynA0kTy30hssyGBxxRbGmezuje6fxvnP/vxb3vLB4/nd5xWC/twv+5wrurffeaf7zNlOs91cbAWNcDCdjk+5Vlbnk9mi75pFY2zbd3l1rLsiLy+TdA3u45ibFGmiuQrNpvqPZZm0W23yzHa3tmT3+hZpGaEHh1698AFAIO3iYsabFfSE4UiT2jHU5ocxBAdWb1V1gkqQ1BBUMZjF1Gx/i02bBlfrRs9j9aFBNQqMmB+hktLMB5XD1zw2/ByAErMchFlTTWRK0kQGCz1WcAAPcDdo3c4tom5cAQj4xLHgz5puUvPr6lmdPm9tGWuybvVECQr1LI2zRjie1FtRWx/vjSpQwUzBRVPAOAnQKhEVXU0bIcrhfCjxGgNCGPYiRwLVHuyYmIebZQQIELAZCg7dK1PW5gQvVNncumJDmmVyyy23UMxft5AY7nO04KrhAukjpMTg+Fzy7XJsfgWcyIB/5+a82qxj/EAlCVPaYMTg0uUZG/L97R3ulGFp3+2Au+jxuHBzYlUJvmCR08GYXoHNJo+z1e5KnObi+h7fF/V7AX/i/YbvAbAjCAkb40any1kdwPXk+im2z5C3oRJdXl+XP3nwIS5get0eQTRogYrkyO5wmidJ8YHN69tvfPrfzx6/V45jFr9QcPeXArpz517pRfPlVrfRu8kJmi/1/OCrXce/pbByU54WgyKZN4os82yeun7g4y0r4+G+8V3XsO0rCmYPAMA8bvpwhxdZWVmRhV6fFdrW1Q1uNC22XKWVxf6Ay4GEVZDI4uIS2wiAG4ALd9/hcI/256x+oIXkhYf2Dps/tDUtXlCYsQBYcGGgncQbFxerzsJcDWrhkkArISToQC9bV5a4yJH7Cn0sLhZUL/Cdu+V5t1DLCoUGAK7XV2shtoXIeaWjsCthpDM4znWqY2EYNL3tVAcLINI8CVBNYEoQqkKDgTlqq1QTdVWGhWVMTKCrZ3fEfF5Sldq2+j5SVfA/tKMEPP06RgiAFD5nPBZJzZodwQCdUrNe8TzAScOfNYjhfNJiHdVgpv+epPpacYY3nfA5IegGLSwWD2yPsZghc1lb5yxLKjAHqINonHMhQUspx2UGLM4n5noAYBwHzhlnn7ifwmyBwUSeTPb2q+AeI2EA6opPisl4CBKzoSQPXBs4x2Bzu7iwIHt7O3wfYPuM9wGCd/h6uC6/J44TPset7etKBM9LStBgX5XPE1laWqYDyzROZPX0aYk6bfnYxx+WZqMtnVaHxPXV9ZNcbFy+ek2SpEh9P3r3hSsbb/rle++9cFzZfWGg7i8EOgjpb12Q9lKYtmbWXRlNZr3paOzGabZirD1rjH2e65ozzVbr1qjRWrXGbZTGOLjLonIpGIkX8w2CdmYyGhMAkIjFrIYKZFrQKAY+AQN3Voz9WRWUVpphJIN2l+3Hzva2lInKr6BjxYXf7w8oHGcblaXKxUoTGU1GCmLYXlaicFQe2IrWA3+0LrgQ64qP86RqCwraAyVY1FQqSOINzbhCLjNcVjKj4ZhzqX6vK62mGmmCJAxPOgyuPV/95lgVYmNa8edRVYCGwqhD8PVwUUyn/DvAFn/WDibcwEK+1kD7Ck6dtpp1+LSCnZJ+cQ5ZIeYY7B/yrsMSBTMvlT1oZndFlqPJAWVROt+qSf6kpNAvT6MP6Y3HahZAAttzXTKwNa2oJHhsvD6YXZK+gxYRahW0+5BqzWZsHZtNVDOoiOH2rAsCJofBHxDy1ArotMqr5GnkwBWskmDiCecSqCtYzXKWWHABRUMDVoTqNpNzUTWTskg5gkDVjfcL2k96AHa7PNalpUV+vdPuyNVrl3XZwkVRoO4rjnYIWIbgvYJNO4jHaKFxHuC1B9rMZH9EvuZgcUkm2MZbKysnT8t9H7pfWo2OrC6v8r1x4tQp8jE3Nq6zEgyjTj7aH//6JM1+pbW4eOmZ4fD6sb728wt4fw7oAHI3RcM7+guD13mu+4KyKM4OR6M+Ko88z9vGcSPfcz1km8JNAoaH3L5VsxasOtP5VPI0OZjD4M3Rhc6x2oQCxPB3KK3xwk/GEwIaRPBwCVkeDEiwbfqhxKOJXLl8WQxE344rg0GPbQnmN+BS1YoCL/Q5oL5y7SoHyKiYMENBJaKAptu0eglQD+oxDgLA1HMttokhKi6lFSh1Bdmuuj0FQGGWhDvycH9IB912K+QwG6AGoENlhcergRWPFXqo0lClYEuILZ+2oWrsOTz4XpzneuuKr4PwHDVxPJgT+dz23QiiqYNusE1ERYeELn1sdKB1qw0ZG6s4GF9WXEHl1UFqxVLugI5Sh18DZGiGSToHKjr0t7gpIfAbLatWZAp0Uz5nzMwsB/Kq2sgFlZ3O8XAjQuVUP7fa7VnzaR22s6jS8P21/RW9W1hROpKkOWeCoL5g8wryLrMnRGgOgLYQx4x/gZlDiOPHcmE8kiyNWY2DKoRzgvcN5GLLS0tsgdMU8kHlVGLDiqeaZwlDeCBlw/t3ZXVVFpdX+Dz2tneUylLd9JhBO57I/s4ewXf95GkuIWbGyNnnf4n8zu++WwI/kjtufyFvBqgm4WwNo1B46I3Hc5CjE+OGF/rLJ56Oy+xfv++TD733vuOt7OcN7f4c0P3qudffPlha+D+jRuMVVnLaSVy7do1gsbuLu0+kukzG/eGC1XR5vNi13xu2bKgOINlRcFGtZ02vwBsZQ96rV66IZzwCGFs1DOqDSLqYkTk+OVDFPCZdYD6ZVD+v9kaokLAxw4Wzvr4ugFpoLGfzmWxubZE4Cp4THC/wu8cglzKWUFvaejOJ48PvqYNqqDGFugED6MBnW4pqjUTTasaDnSDmOfPphHd9LCB83yFdAdpMgBXaafCr8HicwxUFzxfjEV0I3Nu8uOqtK5QYADNYTGGGhDYJX8O80As8CQN1Pql/hsCM7S2VCQA6T+IYOQszaBEqcjM0uVA3wDhT/fnqVvJACVLx0mogxMWL9hiDSMyoSD8h0KHqw3PRtvRgLoj0tPFYgY78O7zeeK1xk4ABgpWdPV0W4XVidq2vVBdyFDFaYKdskeDFthdbVC5XLBZGIZ1R6hsUgA60kjnstSpHYmR/cNwQYmyQMmkNCW11pgcqfQAdcmHRquK1XlwcyOJggWOSZy9dVNJxNZclZ5Fgh+oxoEnBmTNnOHdVc1Gd6eImBxDEe+bSpUsEUNyEFhbwPmjL4smT0l5Zlj+8/6PSanbk7NoZ8UuReDoiyIGqgqVFt4f4xo5cvnZdOoPFwms2P3R18/oP/fQ9b/7E5+1K/2v+iw6ADtrSr7i5eXOn3fixkydPfU8URR5mXhgm44UFeOFu2e8vHBBYscWsafvUXqJqAPHSGG0TipLDZFRtJGBWd3q8iadj+BhaWVlY5lCXrRU/RXwUG2kmbl6IAy4XuFijoQ68Kz5Wp9mWTrNFKgmAFscIcJonOmweDkfMIoCkCFXL7lB1lwdLikr0jwsO4Te4MDkfg5V5oJKiemvI2VmI1hKVqlqkwyEF/CscD5YnaG1xsYE0irnfcDIiOPZ7PZKM4Vxck3eLSpeL+RtsgiCZAoLFCHJuNCrSbcmbCsAAx9NotHhsuAhxnCQ311msAva+K3GSyzyFGiHRQB7O3tQ3mGk/hww59X2vhkx1ZKFy7fQ1NL7euATtI+3WQanBpjglUNQ3C4CILho0eKimuPD1ZEaHpnnN4rksLy9zJIAKEgAO4MDzwUIDbSxAnsqDyhQU5pz1xhi/T0cOaBtB0s51MYJ5b3bjdaXd1iGKDpcjsMvC7yxVy4xqCmMGjBFwEwcILy0vydraGs09MWNFTghuUDhmtJdajaoRA+bADEB3HI5VXPDldnf4nsFxIu5x/dRp6a+uiml15PELF+XUiVPS8Zuy8fRFuX7logy6AxmOJ7SvOn3TWVleW5crm9dlOI7Fa0T5aDL9va3rl773537911E1HH98jmeAQHfPPXf5jXHn1Vmavy7N0lf3er0VVGPgqYFbhjc2Svp2p8uAGOQm1G88vPBoOVDS482Lix2JTHjDbWxssJrAGwNvOCgHQK3Ag+oyQImjBAy0JDBuRHU1jyUdTWS2ty+hNaQIAOzUXkNDaxYXFqXdaIlPV19c+Krx3NzCkFgo3L52dUOVBs2GzLKUA/HaFQRgi5/DRcIZXtXi4vvrQGlWZryQYAXkEejm0ykH6QuDAWeOXC6EgXr1oirlOWjKcDxkZXfq5ElWfKP9IR+Hulr8D+1sGOrcEhdqEMje7i7PC2ZHuFjw71igYHnRbLZ5kR2E51RbU2FcIc63J2mCudiMrTXOkwdeGonOCnT1kqJu01UJgmrpRnQhfg5AbbA9hhKE+lbsLiGhc1g11ppdJQbPlBBcmwxUFROenwsqT5YS6AAMAJLltVUK6mmJ3oh4HshBo+U7xgt678UxzRO1xKqPG0CHTwAd1AcAuhpYa6pQfWyHZ53YmlOnjLkjzqHrUYsMkEa1hvN8880303QA70W2s5kSuuuNOF2NcaOBjRTdaBQ0P/Pkk5LGGW8ZSyvLumAaT2QwWJTe6pr4vZ5c3d2Txf6KRNaTP37/B2R/Y4ttM2yxQDdZWTkhvYVFubq1Td7gLMUmO5lcunL5+8cXn3j7rz74oJ6I44+/9Bkw9/zcj/VakXxLFEU/47ruGVUIpLK8vMQXGiV67TKBixAXOO7EOtBVwNsfjXRTxi1YTo4blApR1OKdUEmhubjUm1oZobpKUzmxusatIgbXTNNyfckAcpOZzHb2ZG9zU4LSSBNvMLhUGFgBxVxoYEgPcEP7gPmYVib6BsRFBIeOixcvEYBbna4kecL2tR7043my1a7mV1Vtw6oQLQ2G1JB2sWUqCw6fda6kDsRoZ3Hsg25X+v2uEmOHu/RXQ4UKAMB5Wl1dobwUFu24GDm3w5yvAoZep6tLD6RZxTEBkVUHq0U9Ksw3W62OyqPYjnvklAFYAXTYhBalJ1kK2gfacAAdqMCYvel4TQ6Zddagrtw9BAOp5E2rJ6wnoILQGR6ADttOVHNYRIAmoa2pnm+AVK2CULDSaq8GqFBRSC4AACAASURBVHqr7Pq40S3w/aBSPN2UUrqH2Ruef5KwAsdzRFsHm/T6cWr+oG55Z5SNQWBfV3R4j9WPiedVq00O1CSVBRdmZNAjQ46GY9/d3uaNDUBH3lBF9amr5nma8D3DcUzlpuxARsjN/6JcePaCTPaG7Fz6Swt87+D9mSSFnHrereL1evLs5oZI5kjTieQP3vl7EhRGbjpzs5xYX2ebrk4tvlzb3JLewhJ1wZhNXtvc/PDuaPRDv/zudzx4vI39S2Mcf9D85pv/yY87rvNdnue/0GBzmmWs3rCJglsEBvXgDnHONYZJIvR/TW7PMLDf2d7lhrPX78twMpbhaMy7Gyq7bq9PKRbaFsxCYLaIuzbkVCBVohqiuJ3AVLBtRWWXzxKZbO/I8Pq2WMyuxJEA8xrXYYj0fDKXrEhobom5DyoqACfmS62WutKCd4bnsrGxKVvbO+JHvmRFrrMvhN7UoTHVVpB3aN8jp6rb7sgYmk2IgMi5A+hhHoiLM+BGDucI7c36iTVZW1vhlhVzyI3NaxxqQ0c5n8EKyKdXGvhbuJjPnD4jkynaS9geYS75/7P3ps+WpVl539pnnsd7z51yqqrM7gKCFv+Cv9oR/qYIhSxbDreQGkvMpgEzlejGbppugVTC4LZAYAbZUdggBmGF1HJjYWxLDY1Fd01ZQw53PvM8n+34PWvvm2XZSIE+VtWpuJFZN+89w97vu961nvWs53GMkyyCYE8Q5TrLEDryvGBCg0DnQdrHpths6krKcJoDBActgoaXd0grJQLlYT7juSOrjjM359HxkHePhDVdOt2H998T6CKnsB3+ETtG5ci6PNPhM3DdPcuKXvc93hZYRCqbW8wFZchFrVhQc4GyXFL3dN0jFzYCj5ogSW80jaccNN4oYZ3w4BpOGbCfwuPzbNynKpwcHpPKPfA591HZmOhB3qWWMCvkY2gua9ZzLppycAl9IA4yPtYuCSbKK51OV2uBf+M58sWi3bp1S4nAkEN5MJAN493bd4THIh9VhBJVr9tgvrBhd2yX757ZG3/0Vbt3cNueu/uc3b5zRzQW1Fw6/Z51ewPbPzyyTq/vI3i73eyyO/it9qD7vbf/2T96+qH23b97sAv+x//mB9q77aa524VBzOUisHHyshhYxAQ7gpsyGmEkLq/F5pvPltZoNqy5tycTYhAhMoTJbCpsRxSPdNoBZwB0Fnm0uF3nDOWQtZQnkN5JAmIvljbu9mzWG9i8PzBbLC2fTFuek0+eDxsbjbpWKOfVsif4EPDYAN1uL5oTheaxUPk8GIzs6OTIOJ1FqYiCnLP/I222wBR8K9WqiLOjfs+jgDm3rSg/h6L+TpC7vLiQ/hq/zxA/zHkyL6leFADQ1zbodXTdgAHia8nP57IFXVPxsgRmZ/RFN5qNDLgvzheAO4GK5kUJvTUOh4w2LjO8/Om+rI6hrbeBz5fCpwMuQGskgURU0kKpGLv6ynubEjLbjhzBXL7pWUan+0Unk2C3S6isAqAX6Tq+hnDqVgQ6JxC/dyRtuZiJs0hAB8wng+OegFFyPcR3pJEVNUkIeHEGR6CfLXg+ZmQdG+M1uG40iGazpcQ8eT0CpOODTm3huZ1X551tGSOJRJ4WPse/Q3Eim5bSNOrQhbxdXV3r3pZLRXvw4L4OFHiG4HgIhFZqVWvu7+nQI7BxWFBR7FYuN8U87/HR0c06T5erFhbztrKkXTy5sP/z9/7ADkv79uD289Zq7utzTRfIhWXs4vLSTs/OLQW9qViyFURqplLSufVovvz93qj3o1/unP7+h53Yf7dgF/zyT/4X281mk9AGzOW0WHUyRuNTMSmUBeWdNSe+aqSHhkEyaXfvPqc0fAEjfk3bH97UXF0zMo9CsawyF3Df5ymdmMpzieTKKZlEi61iDNIDKdlyZZNuz4bX17YeTSy9Ca2WL1i4XGuGcTEdW5AKRcI8Ojq0aqWkDK4/6PsEApnO1rRwoW8USnkFQ7JLBBsJsJoMgG4AdpbPKchBUzg7OxVwvdGg+dayeaeDIO5IVsLzkckSVN2DlTEy6BNo0KUMQ+pC3iczPAtL2Gy2iAirKHTgD1HWdb6+uFRZDN0B7hfvh0wBXAnvBV53OnXFD7JNlHZV+hEgNNmASCXTF5ThgTY/WCISU8iIgx1mwNoQzgx8AiHO5mKB0htHMPWDfArEmca0MVD1AKMj2MHHc6HRuBkRrw8Pcj4FwTXj+zokoRZVKwocZGUEKigbPAg4q+i5VF6Q4aZ9DZLRMRAYixrcZHIT71ZCNyEIkgVv1h7wRGRm/W53wn5jqICMmIF/PhedVynIrNZuZ7lcqGFEgMR4m4wa28rbd2+LPsOUw/V1W/AFDYtKraYMFYjiutOxSqnk5t4odK5Xuq8wCZB6z9WbliwXbR4G9sZrb9r4emgntQNrlprWqDeUJaqjLOPvtYjG3X7fKvWa9gzZYyqTt10iuesOR1++7LV/+J1fnfzTDyco/uzBLvjCpz4REmi4QTxgftOxJHugdO33yZCeGTlDi2AxAECTKXG67bcO7QXwCOgYK7IQz/Z2iaTmV+E9IQ7JnxBPaU5obCeVEA2EriyYE7ytbCZni+lEDYn1ZGbT/sCC5dqOKnVLbTZ2+fjUyvkChAolXMqEinnx19jE8Kb2mk3nmoWBvf3W28rqyLoYxKYjy+vzWG03kXOXqZRCkpuyo9Npq4Sh3FUzZrtWRkdQP+TEZjZzs9Pnv7q8tEyOIFRjRtcyabC7vFXFG3TtNDZWrz9Qh5W5TDZma7+l8aruddvOTp8qoB22DvR7ZLdkdcSa6QwdtKEmIwp5VHYbulbC6QhaDNmDo5nPgQLSk/GoIYHlY7iVRBVBT4TniAbkWVSocl5EFdFUvDmhoIOHK9Q5mVPzff9TgS4a4eLnCG4EPbqlYIMcfjxQGOZ9wLO7c/eu3b59y0tUHZRrNSkI2GTYXGMdmqmkAp13XgM1I2LVFimrRNMYmqVFBFOuYwTXje7bPKKdkM3mMm52TQDk2jZqNBp84iSK4crqdquNBDundOlHIzXaMMy+fe+OMGfeB2RnNc/gPQYuJIpDGdk4gZvfY+1QzpLN45A9GI6sfnLb0tWyjTcbu7q4tlquYvePn7PUJmnDweiGkgLcwqwu2SIZJNdssfZxwcl0YYVy1Xqj0Xa2WX/l3fOrH3zyx4P/9ZVXPzTs+bOEu+BnfuTjYl2SqVACDMX4n3j2UKko6LUOWkrfwZqq9aqcszhVGcECe2PRHZ/cUlcNbTCyOALHYhfKjm6xRJHaN9JKJE8vsSBOeuduITB3SMmWhJTqUxKb2cJmw4FlNqHtFcqWDc3W45mlQrPFBCLoXCc0QblWK4t+weY+aHkjBZ7ZxfmF3jvjSJTjKvsSCYHLLGKwRZVRdE6DQJ+HspvyqlavWqfXlesWeCAO8WRb5UrN8rmihBgfvfuuTvtWay/i2iUkC4RBDs2K8XiorA7WP68JHaZSIvPzcozHm2+8btPRSIHu5OhA+OHjR4/Uke0PupqkqJRrOv1LpYpwLgIdgYFhd3A6NSV2gS030DCWtqKRslkp0CHFJ+XkBBMeDtTHlrEQfyFuSz5eGJ0kOL25E6kUE0DVjIjsD+Oy9VnXNsLrRFj2iRPWULvXUcf7xRdf1Hpy47GErbdONuZngEmIwPFzUtazPrg2g9Ekmnt9htHFuCAZMuuGJ3VKx1KBDp04+YUwLhZJKuXp0tfrVq6U1HHlWnAdtkxaLFcaRQQy4e817k+9ZvvHRxJigJZEGcy9gw8YT43EajOxkkqhVLJsEac5Dhpk5MdWah3Y0QvPWXsyVUf8hZN7dmf/xBbDhZ0+emLdXk+VDzQtdW33W6KZkNnSDQbT7g2H1jo8sclibpsgEXan01fb3dF//mM/97c/FAL4M0S64PPf/RdC3byoU0UA4v8plbjBlAMEEuF2jbqoI6jlxq1+SUzjo0pmVSjYXqul36P7OlqsLEijLQa7PS3eFxnHar3ViR9PHlAKOpVD/T5j6kKab8ySwqUjA5strZRMWZbMAqOa5ULlK7yzo6MDySLNJjRL1uJIMWHB++L9o3o7GHT1OchcCTL8W/yZ1a1jiW631oZuAN8vEVq1URWHrXWwJ5d6PhsbrYdMdxoHMdRXWIwop8xsn1GiVKiRML4ol8DseA/IE3E4wCOjAQHGw4Yk6xt0e9qU/M7t4xP9ztsP34y61UtLZ/CxAIwPNPoGtgethuwwlc4Jn+OLEnMFIRX6xWKmsiwIKeM90CHNx9C7B9jI75USXt4RkZ8ruKm3YfRz3DOyOW9GIKseSaxDQI4ko+Jud6w/x33lsODgOjg+stt3bkvRhRvOtdXYVyJQWdtuX+nzePd2pQME7Ir/pwvJv8UdaOF7kRw975frqa64RrJYt3RW3OWNaz6fzLSuCGpkyU3oIxkEG9JqWvA1JwjN5mqIHeztiQmAz+xUtplJZVe8b7JJ1ghEcJ7bDZUoO4EHAtkt0rRQ805QSdGyjaZVTw7tjcdPRCF5cOcFKwdZaz+9tNPHTyWHRdOMxp7MiOCpVhuWLRYMbg4E/U6/bylUp0tV645GNt1sN4v19rdH8833/Nc/95NvK+n+8PFvvQLBy9//l8KacB+XDSIrAvhGrVfqDlFHTFI+yvldIYKbzYIG3OX3pvOZOmwAtm42nLd8tWphOucKtpBRU1lbrXYa33Eul8sBQdhlQSLF7cBzYAGnMv4KZCCUvaOZJQl4i7WVsznbgv+Mh1poGEbnc2mVjkwr0DFGNXaBMGMQCOsCGIcOoI2TzojYK+IyZNdIboirRRcNhfFSs2qNfZosDTUDoKeUqzW933feeWyTMc2EksrJ0XhiF1fnopK09ptWK0O7QXZorawOTAe8kCBLNobSyuX5hZN+ZT6ztelkoo34dR/9qMrO1179mkqnvb26DYY9m4zmVsgXJP1NgIZew2aipOUQQWocmfN1yLgU6iFT2ywIdGs1JOQCHgU6H02LFFwIVlvPfgmkYHvavJFdIn/Zgs1xUSITnrjjqgMiaiA4XcbJu8rSlwsbzWf24CMP5N4lXl6knydf1xkjhciVAxlkNTfMTgfi4PsEq25/qEYOMAfrIzY04jryekzCMKAPHCH+Y76k39VUbjKlv4+GQ13b1WJhew2nRkHuLhdLInEvp3M1v0qFon30/vOih9BUe/vREwVRqhQPdAgRbMUsYBuAqcbdYqZkgkzK+mOUdEZqltX3981QJ66V7PHVlb1w/0Wr5yu2Gczs4u3Hlg6SKnfdxc270DO61+uNrB0z+bzUmJO5vL3z5LEdndyWoME2kbTucDxfW/LXhovJD3/mZ38KIYAPH/+WKxD8Tz/53SEig5xcLAq6p2RmzDfGbHc6SgD2YBf8rLPPAwHvbFIoHEP04JYLlSoor7YOD22XSlllb98y2YI6d7DA2YwECwKpK8v6YDiUEZ437vIGDHyjoLHbWS6RsFIqa0luNGNfFljn4tKy6WQ0SA4mk7L5dGxbwORcWh4PdHfRB7u6uhR+hAMVgY4NBQBNM4RSS0obkdwPwWm1W9s6GVq+lFcjAqGA5164p9lH/J/pkK1XWyuWyppV5Ey/7nZsu17Zc3dv28nxgQbJCa5MlpBFsOmUqejUR8Joa3v1hrq3GiPd7hQU7965Iy7X40fvCrtE+mk46CkQ1Gs1a9TqahCI+Bpp1UkoMkX5k7QNWd16o0C3mjP4HhGH+dcEGZ3PaEoSXv6tke1hPPCvDMZ16OSPIY4eNJtI4UQqJgSjaDoiai7JryLy3lBjYLe1bKloJ3duuXhp5NHBkxP0Li7O1SVHzYQ6WiN4CUbM1lJ+Zo2MxzNlYnTuoYKwTmggcECwTujodq47Nuw7SwCyLyNgAP10TqejmV2cnavhw1gY35f45mple42mXZye2g4hz8VCePTd27cUCJF8Or+8Emmb60+nm6DGgUlQlWVlyUU3ySK5TlQ0i413hYEXytWqDVlfhZz1ZnM7Oji23WRh8/bIzt9+RwICjIoxpshUBVlzs9WyJes2W7AipHEaJkhHLRd2dd2xSq1uiWzeJouV9cfT5WSx/onJ/Oqzn/35nx9/GOn+zVcg+J2f+YGQE49Tk8wMDAkpGdRdeXCquajl0heBhBF9k9B+58bzxcJjAcZdW3wbkrmc3X/x6yxbLMkDgLJqAxayDcUdkscD2VokdyTNN56faILgJgkkGv2As6OJsrglPgG7jbUvLqwUaYjtVksrY6qyWliOQWsc4DsdTVSAuYxGQ6eBlEr6nGzEcrmojJIZU14XXIsSR1lKOmHzYG0IBWDwwkL+um/4emUknW5fXqUuaJlSmZjNlzRFQAk6Hg3sz/25b7RCPm2jQdd6va7K6uODY/3Ow4dv23QOr6xgD+7ft+lkpIYMYp5k0IDhNC0ePnxTv3cotn1C2QcHi8bGIul13jMd3EyuKDBbtoWxjBL8thnYkCv3evmK+GhSf2cG1jlzz+gmPoXnmnIxnOHt19h0KGpQRAooZDhSq9GoFo0QOqWhAhIQx+GdY/l3xB18b15Q8npXPy51RTaX8rPJlJoDEK4h6xHZI6ZpaHrwelwrDiVKYILKsNfXrDISSzw3QanV3BNscH1+aePewLrtjt4PtoaMDTpPxv1CGOmj28nrN/aagicIYjSDeD4EOdWQmE7tnEmfKKuN6TFOyTLbP2iJML5ezK1eaViuVLFxENoInb10yirFii3bA3v66puW2pAxO0GbfZYrFm1E9ZFK2fP3PyoqFoGvXKsp2C02a7u4vBZxG7GAIJ2x2Xpr0+X6dDSZ/kj7nemvvPy7L39oqfhviHXBb//094csbgIAN00EXjhzUtpwAxmAURoPlAwsurhkcRKxBzpwLynNwgtifpFMply25z/yEcvLNCQjoHwl16xQzHYWCCAtXTNoBFANwP/4fSgku+XKMomU5dMpW8/mlkSKaDq1AFrG5YW0+lvNpmUYpSnkrZzNWD6TtPlobBdnpzYdDTyDw3dAuFBCwW40HkTBrqxNIgOUZEJgtGg2lbxl62XNzQ4GfWF+jPdAPGYD0l3O5vJahNeU2+msNQ8OtOlf/drX7Ll7d+zocM/+7z/+Q8vnM3b71i072GtpQP3p01NNaGjKpNGwo4MDlYv8P8GO7IfreH56pmbN8cGhyikoKAQmghWjS5TNkgxCDy1HCYtmmlsExgPwy/lM0xaU0fjUAwmo6yq1Eh8Piyk2fqg5cZiHT008EwGgESGVmki4k6xYkvSUdOrG0l0Hs9qqW0vQqO7VbzqXDnV4UwF6CkGEax2p4ihrCwK/R2p0jScKhGCSQCmMI3IoEehQaCETIssdD4bCY9Ex5Bryvvcp70OzCyZjaK5hZo3JdaEkLK533dG/06Dg9cESCdIEuQcvflS476DfV7ecCoc1LcJ7JJIq7cJMWlDIaDjSWqBa4FCjqsghwFCs2jKXtkkqZctEYPVSzTrvPrFld2DVXOHGy5ZrJdmp+VIZeqt1HOnu0dSh6zqz/mhoF1fX8s5AzDNToOGXs3S+uBvPZ2/0xrNv/9Gf/q/+yYdZ3Z9+BYJf+JvfHCJ4ySJUwEO9g+6lJL1TWmzgDgRBStI4I4oXqnhR84UCChgd5S6bRTjMamXPPbhvxUrVlpQ14tXlFPRQ3WBhL1HcmC9UHuEaRfkDhgaviVM3n85YHrFOShrIp6JMhJoLpfQpZLK2RYxzsbQ9CL+Umr2uTlYLfayIjIjPxntl8bJpCK4EPYBuBDIJ4pzanLR03WoHDalsaM6V5sViJkInC09+AeWyvfP2u3bd6Yrz1Do6krEKmcDV1YXduXVsiQTUjZ2oFcVswcfkgqQWLu+FTt5eoyHMU4FivRa9RGN3mv9cq9zabzRtt1uL1Mr1gY6BPR/V5Hy2UoJCEMWCTx1YBZ5QxGG5caFenPDSVfJQgQ/6O1/OG1HKqESg9mwuDnLPlg44neNnmo2NOrDow/El1eZodIzOu+Y+aUC8R/KdNcTDfVl9NpgAqPFATXm4sjDvHUoHhysBnXsD5YeApUZZ2g2s6bIOul0djnnGETcbHdIckmkOW+wJ50td11QqK5hDrm3TmcjZBCokvWgEwKMUreTuXT/g10654u9gqrxXjUIOh8J0mYul8ypZrWze9lt7Us5h7YF3ZgsVW8CfZCwymbB6oWJXbz+2xHJjOUjYiJxGAhjVal1y8dkCbmQZe3x2Jkx7NJ6Km0dpP1YjK2cHx8dWrja0l0AjN5YIJ9Pla+fnZ//BSz/7mQ/xuj8l1gU//cm/GMYgvYtN+pA8/Pg4qHGiscAIZvEkQVzaiAkvfbiEFoEbpUycPoA2fzZjzdaBles1UUtS+bICH4EO8jcbi5gGBsiwt8xm+AZKsYmklXJ5y9L9gq/U62sRI5ckCBcwf72xWb9vg6tra1UrVsfsOESVmJIKuoMHOpRM5GMA8Xmx1CKu1qra7AT0Es0LVETMrN6sWyIDM3/qJioYJ6cd5IcfxYZutxkB62hkp7m3b6VyVV1DgtTTp0+sXivbndtHtlqCM2VFbF4v18J90jlXfeEaIk10eXluR4dHKhKxS+RBgGbutbW/p4ySbIxsBoyNTE7ByBLWH030J8KPMOzZDGQC4GiOec41Z0v3leF+MluMzZwv5yXke7M36RFHgS6eWeX9OJWE0hMPWe9LcB38PHLFYSJpqVwUH4yMB/pL3Jxg3fgc9Zp4dkMbiWdRJeWFKVEkVEq2BtUpLtO5rhrZ2myFt2kUbbvTZ6NrCusWnBNMj7Eukc5XG8EXiylzyq4BB3eOf5OPayKwy+trrVECMwGlXKveeHXwXmPp9Nu3b6s5IF/gKEgDP7Bes4WiVasVXetxvycuYKFcsx4TFKu1let1KUx3n15YLV80Vm+n62on0FIEOSQSNprO5VVxcc2sK131gmPezXpEwl9YvlRWp71Qqlp/OLb1zmABrK+63W+7ejj4+x+WsP//kS74u5/8iyFZjuNXOdeVk4EL5r0+WK52emSuHON2gOGiKcgizk1qprOpiJRsRLI7OrGXnbbS7efuU8JWLF1A3aRoobwfTNMU6jxFpZLPTS5tPYffZZoWSIQ7Wdd1ri5s1OurP1iuVqTqQXkbMEXR7lrAUPhua9VSznJZRCpDS0HNSCaVBWmjRLI+fF7KJDajss8Jc6k+HgRtg2wOWgfZLlkCgY7GBZQI8iEMUqAFEAQzuYJwRzYfZRdBBB4bGFutUpTsD9gbnESMYpD+gW7hYHagJhDXkQmG2RzV4qpKaojOTH3Ua1XdvcePHzkTX+KSHhBHo4mVimWRuiljAbIlfx7JEpGZECDh1FFWSuFY/EUff1OHOwpsz/50mfa4o/rsT7A9xzFjp7C1/Bx8aLZcg+PnhFvxGCMvCqqCuHRV0Ez4moqncbxyWEsyHVAfXhmHDjzF+OGjX1Nl8jSpgDrAuKCWDNpdeYuwXqRADfkbWfX1xhDyn5EJWiANRfBfDhR5dqxWdn5xYalcxo5u33IT7HLRD8No3Ix1TSJwcHgYye27MAVrikCH1FIK/TxVDBP5oNCMCJNpG8zntgxSVmvu2dXZmSU3O6vmijd4OF4njHvlCyVbU6WgUUeTbrXRZMXzL9y3bLGszI9SHUx7BXYN9StftPFkYcMxRuELu253vnL55OwTn33lZ//FhyXs//cKBL/6mW8NNTAd4TVkcyxcgpybw0Dm3KhMknsVJ3uk5aYhaZRtI3s7bj4lFNgW5ehoOrYn52fSGytVa/bgG77BcmQ2Ifr/Pqe523mmJElsuWF5s2O1WGlRIsbJqTzu98V5Ym4TYL4/HNhitbAitoSJpGU4ZVdLG3balglC229W7fiwJbKtH++mIOU8LGSy0w4470IFQclMZTIaHaIDhycrGR9jXSrrwo1KeLJblG01PYKMerGs0hEbPqgedET1/oXvda1SKtig3/UxLJFbGbXzgIrqClkAWQO4EKrMBEmCK7OZbHYyBUp1DgDKrEbdCc7cA7Irur4EOo1ibbZWKJQtlwXvgiAciFdI6UomE5pr0tGhdvjNuXAo/MZZW0xidqzOS8w4i4eQTOlNkMNUh+6oIA70+yplq9TrmnbR6BIUpHiaIBr+d34mUxyuGacDFPwUmS1c0Ti0FKig54Qam1Nmi7WhsF+Md9ADjHxhkymtieuzC8vwPlB9YYSQgxAcC0MieJ6UgNO5KgSua3ygcU2hizBv2zo6dDl2uqdRc4KfY4SQRIAmHe+dwEc1QHWjQxNnt6yrSqOnx7XlmkwWa+vP5tbYP9R8MM2xo+a+liJYJq8h4yY5qmFqFNiWpsd8bdVmQyNulLLPP3igBg33Fu8OEgNxJxNoMM6tNxjrz8l0uhpNpr/28Or8W3/ulZ/rfRjs/t9XIPinP//p0IOMD6/Hcjhx5qPtwEB4yr0MNCe5wyw4pZNRPhGRqoTwPRlEO2az3m2l3todDmw0mdrRrdu2d3Rs+XJNN4rxpa3RxHD1CXAI0vhYHBNtOgbbKVEgD5cg4qoJsFRwEr3g4tIG121rFotqRiyGA1vOhlbIpm2vUZXabhr7QaS2U67nBojOJiWTGg4lEa+ALs4WwpvplLhsnNgEHQLTZD5RU4bPj9YYi5TMDwqEAnQKZZOCGi0ELox88nlG2lI2GQ0kzZ1KpmWLh2rLwcGBXvfi4kyb+fDgQGojkn/XrLFPC0CZoDvolB8CtI8lwT3kOkFzgYBMdgh+RhDGSU2dzp2qSdsxg6pZVD4n9845jPrSv3sZzeu5FJRnLZTAcRfWybGIfmbEgyToY+XHtWAigL/TYeVJgQvcgmKrclKd1qixIerJ1knpcdmsNUUDCsWVREoZnYQhJt551eEEF1PCmR6UycDpus/GE+uT0SGcCva12+nQIIPGrAbcDuLwarbUv7vSs+vgcQ9JUOlqIiFFNikcckdX3onlrqjiT5ZMIwAAIABJREFUh698MbZbrRNI7lQFNDBgFDAqCTcOjPX06srmq61Vm/tShv7DL/+RpnmOjw5shiZiviDsm2sJ5osBOuuncXCoTI3nS+fzanTdvX/fcpTIU0YlmShhdBHV5qHW22y+EpZHRtwfDeej2fJzYSH9dz7/hc93Pgx2z65A8Hu/+hNh3FiIHajiwCU2OAErGtRmQVKOAgLD58rRqYWWETvNI4mT9gYG6XSuVNAIFeA7N4fAVyzX7PjuXZ1KiTTgOfJJPi3R6UMA9kF4jdhsQ53EQxoPE8bDkpZDJCBf0InKz9B1uz47tSdvv2PNStGygdl6PrZMQAAIxWWrVFx5RHpiwleQ6HF5bt47gYmuGguahku1XNVoGRQUX/BJnfx0YNlosWQSi59NX67VLUUmO4NekdQQONlevV6xbFokOUuErp3Wvr7Wnwgvupz2TJwyAhhUBrh4secC71mZz3pt9+/f1304Ozvz0ilIqMSF3a+SLZWSThubkfcsHwzJwkVtVCSG4ArCPdwgNBotAqmXRNhYJG8VBz2ek2ukLJ+UPjKUFt1osVJTBhJggoYR0xoortBQIlPZIPjgXVv56EZD/D7C5ZML8Rwrn5FrD+bHvQE6oVlENjXoMYKVk0gC5TzZHMFiPlso28e/IdjsrJR3HUH+nQfjc9PRWEKu5NKT/tgnScw778rwycIoUVcL6dNBXJbr2Hrt6y8iQ7PWqCDAoGOvXf6NcUBwbSYWCMQZZZxbm203VmnsWRr+6Dq0/+P3/8AK2Yyd3DoWxseYml+rtbA64jiqJYfHt+3o1h018WhODIZjqzQaOkCgYVE5gd1ddXp2en6pUcRCsaI90+n1dPDvkumhJYLPtW3wEy+//CHlJA51wRd/6TNhfENjvS6RN5lXZQAd2aDIr4GbMxgNtPjq1aowD44YsiAWkWcBSS0g7Ad3iUAyNJQEgK64OKG1BVZXre+pTR4EGd3I6XxlizVD/3QmWfiRsOTOVGJeX15KOgnVCWgYorqgacbJvVrYo7ffsu1iZicHe5ZLhpYM1xZslxau51bGMrBIs8GzA07SQa+v583nntFl3G2dLConprwLXjK/GIrUyanN9AMKIpSN77zzjjT3ULQgkOdyJas3962LnthmY+UKcus4UqUU6MjU+D7BSErD261kuq+vLnQ/nnvuOVsuObkZWAdT20nEk017cHig4PXw4UN1ue/dvWut/X1le2Q1ktGKBC+5T2Sf3E8cvwgoclBLEujBKQkyCKVC+nZDaq4Lm5syOJbrkpzReu3PjegTncc19pAzzWVyP5lzBtelO8rvk605v88hDw6GG5w3KlMpz5UdRU2s2N5RsTTFlAc2lDR8Omr4cE/oOJOd4SlBsziTzqocH3X7VimWjPqiUq4oI+Y+qqFGlgtfE9wU1H4XqrTlZyBEs66ZNyXA7rdaPnJ3U2b7FhFVhxJVe8JFAmSbiVFTg6mVoYWU3sAV06lGHLMIOghOCG01Wdo7r70pu8VKo6ISGWkz3iN4LpkxwZ2GBgdms3VkYSplF+22OuhABLy/veaBDlVGK8Hx2C/8PMGOPUQSAYbc6Q/Dy3bnUTKd/Pj8X6z/+UtfesnxgQ/4I/hffv5TmnWNSwmJP8ob1X0sWZAsCG4ykjVsPk5WOqOyLTRIqN6pjfMHfoa2+EW7a5PZzO4+f1fdIzbGAqvA8UyjLYfHJ5ZM5jUCg9LJepdSak7nz63u3JpPcuyLhV2cn8tZHVyQXAE8DYY7IgCz6chOH79r6eTOWrWyHe/XbL9Sst1qZtNI/UPlZqR2fPb0VFyp7XonmofcqVC8jRZ3Lp2zvb2GTv9O51pzjAS5F154/iZ7eu211yWeyGdiJvH5F16023eetx46ekyJZMkc5ypJ64gdRMoZ8fVm07z55pu2WrjgABkCHDEY+GQOEjiVG5kLSBLoHj16pPf6sW/8mDJqxD/BqaSMkiIjrdxwGymvUObQ5B60mXJR2KFnV/jXFvTccWeU7zN7Gb+/mFvJ+2ATMX6ULpVt0B/K+g8CLdktOWFsAA3MAQGdTjPzwTE9h8+ujquyNyeWs9kJpnxWrR0CmAjG8De5LwPrd3suKU/pDnmcqiERqHM+oQO+3lqlUJQKCRgrnz9mCMTQCjaEo+5Q64h/l4R9lIFiakPARSg2hm74/xtD82TSrq6uJNHF4co1pTnBQXL/wQOfb5VqccGWY0QI0pYul2w4B6rIWDbI2OPX3lDDa5cK7ejWsSUTrrhNEKUkhUtKRVDd2zNLZDRRctnpSraepAFpsdu37qrqSWEDuke5DE0rbaVq3XqDkbh44BA0pF5/42GYzKT/iYWbv/GJH/r2tz5UJzYLfvfnPi2ZJr5uSggZ0CSUsTmt4NncMN1IghzeCQS8LVI6akJklNWB9wnP2K7lagRIBN0gk89o+L25v2/r9c4uOl2rNWG9w1XCVi9jlsY/wWWdMGqJGfOAyGRyKIHIcQosb2vC79x/IGOlUt4Gg561L0/N1gvbK2ft/u0jK6STtpxPrQx9ZLXyjt5srk4kzzsajIXVAQ7T/JBpsmZUS3KKAtfr9DrKAlESppT3CZGU9MQ43dWBNLNG89DqzQMBycLpMvC7wIWWmtlFcZfRJHW3oykSNg7eo2RwbCA6ye32ta7he418CAgcOnyfDQdVgo7jaDAQL4ygXRVITllf0EYkMIpusd0qOyWz1eiXxE436ujSNIozN4kPYPfIvWSGVtaAdBGLytymiDFwEkm1N+NcPTQA+wOZ+DB5ADbJWhK5OcO8qXPn3svLg8DsqsCeUXqzx5+XA5FrC+aEdy6jhcpK5fXgfg9MuoxHE1GQsMQU5YiGlKS/3EsXMjblPZms43gd4YVoEsZNEJSkL6+uxBbgQbCO52jhVCr4SlrKO7UxxMNrcM2gnEBbCqKplmG7Iyc3Rh/7mtbYt1Zlz/7Vv/yyjQZ9m2zm1jo6kJk12SdrkUYE/EyaDLVGU/j1Va9Lh0adV5J0qodiqSIh0pM7d63SaFqQzMhbAhLxcDxVwCVhSCYzNoFcn0nPp7PZZ84vLv/29/349w0/4AmdBb/99/5mqPnOCKxmrIvAwcnJ99ngLGJOX0krqbOVEXmTU5UuFt+LHZ1iygSLdrpcSYUBkJdxKrTqkEUiJb+8bqvLVi7XrVZv0oezMAVPLymqhnK2ONOMvMo4kQmu15fX1j6/lMsVvDBcnhiyJovoda+t17603XJq++WC5dOhbVcLQ3yRUqNWqUp+h+eBaIobGXgPm45SDzyI0ozSlpO0WGL8iI2JICMZQ1mdWBj7mmYoFGRdyIwi5UQqA/epJG8FrgXGOAzTU14/ffcdkYdRtqVcQedOWcd6bZPJyAbDgbw6mM0la5F6beTbAcAO/UHmPtBlEH48v7QJWmh44OYKVswTpBCWzNr19ZUCOUEFNZhava4gJ5Xf1VIBDUyQ+8pm5rW5j3SceQ73kQBPGqucHU0n1oPXhrt9aFaqVDVfC9ft7OzCquIN3tLnEUcvCNWBjXE+speYMwdGGJet7/13Mjo3L6JERMZpFjm0hV56M91C4wsV5YV3X8lm6arSjedgJrCzFoEf+Flek27o1ZMz/f2FF14QhCBt1+VSVQLNADq9/ALD/swj0zuJdQuhy3BwcRjGjYyDAyT0D8R1TEBaR5hhzMQLs9I7cUWZmMgkMvba176mBtp2t1GJXK7Ubz4nuNuTJ09UunLAZ/IFuYHlSxVRWphvLZS8sw+/rnV0YqVKTRNGktEPEpKzcu9blzqjKci6ma9XD7ud3nd+24985z/6oGd1wSsvf6/LNNFZ0hiPO9MDcscpPouSDEEncBIF3ZL/rAbnn9FQyErYOGwOndKJpPC5AFcbAkkmbelc1ja70PqDoci33MSjwxOdUGGyGFE16AIjI0057B4G3kWEs7e1YW9gl5yC07HlOfkItJQezOtOJzYa9m0xHliwmVva1pajCk6avfDcXWFvsFzDNR3BrV1fXtn1dUeGJgQvZOE1DdIf2DVlofAe9zFgVAwGfKXibH0CFJw4FGnRKkPKvFpvWphEIsrVdWmioJWXZU62fWUH+01r1vduNr2rE68EvPf6HTs42I/kpVytlqzs8ePHKmspbzWyhMQTwgphIKoNneh7d+9JV42OJ40V8MT9ZtMKBYzCEQkdKNPh3iH5TfYIAA81gQkTvgiQlGix5PkK1d1OV6UkWSvBGWUNqaNgrYjk/WyhstnHpRqRcc5G+B/BQl3uCDuMAx2fWV3cKPuPMWJ1YSUjRdfXbDb1w1X0p6iqIEPkoNptEIZYWuf6Wpl4Lp1VA6mGU12RQOcSY/w+Gfush7RWWp+Za0D2dn19rSBDRSF8cbORdwRBSd1ognM6rYwv0jTwMbCNU4AwiqLjvdlERt5zxAgQQHARBBpyXEvurUpyvFLKFcvl4ay6rDzOdOLq7bdsPJvZdL6Q5WKl1nTyMqZIGp/c2uPTM3H2Dk5uWSZPJeHTEecX19ZoNvXa3cHwZnY3DFK7fq//O1979Y2/9PKvvDz6IGd1wd/6/v8kZIHD12JmUHysKMPj+xBAaczxfU5LiJcx1yruWgLMgn0BrnPTWECM8NCBre8huIgUt0m4MpPPqX2vsaEd2czOR20yBQtSBduGOIl5oKMxoQ2GsUkUiFngdH3JZDbzuU8SiJc0l9Q3kwO7NWKKgVXyKUuZNyUymaRwFN4JRNIFFn2UghAwo1KJzhZjPAKIDbB6LBVYgl2lWtLiBtshGMX4JVSDYhk/WcbYkN5hTpipgIydX1yqy3p4uGeVfEGKJghhHraObqgVrsrrp3q317bbt0+0EXs9P1hicUrEKwWWR25hcbcVwU5Mvxklg7g9Xy3s3Xff1fzs8eGhochEUFRJGuGo4Kd8FgJnTOZVmZvPiRMnehCk2bUfcJpzVXY31Yaq1uq6d8g3tXs9nx9GnbdQUFBnwUCIdrNuH28T8hrJ87uxtZeCMTwRk3DVxRWXEsEF96Hg9yR7HklBkcVBL2HKhEBPJ1VWhkFCjQkEYwkoPCclKN6rOHWB7RLQuGd8fj4b9xeidyxYwWcAV2Q9IZ1ENYJwK1qM/AyNoHidE8TYM5TZNNvUmaajv91Js5AgCSYobDLiJLJuAnMOIrgdQVDNkMNDzbrSwGhAaSoURUOhiw+ZnrL19PxC/NPW4bGl8wUbz5aWzPD+6PJXlUQsVht1YFVxLNYIgPb6o/H3vnr+6i//wi/8AkqlH8hH8MPf8h+GXKQaxFRz/wQWZiGf0wnpngiRfRxYnHwNCHwuuS1cTxgLVI65ulFgGBAoCRpMQMKpYw2AOTBHCpYH+RG2d783UPOhXGtYmIJukrUtblM7d3CXGGfkXhW7zkMehTZAsAq2G42EUaYsZK680hRANp2wepHRq4xoJ+EWixIywpVNBkNRVuiUkQ3E5Xazua9BcXCb5dw7Y3SPwQHZIGBasZtVzDXDQYq5R2YlZ3PK14Vli1gYOlUBJ7B0OmF5eRgk+UAqj+KxK8pu/s4UxNn5U0myUxIxIA5+x6HBhnrw4MHNSB4bjc9LwGfWF2oFmbWmBMb+OzQm5EwfYP+YsYO9fV1H7i/Bk4yOQEeGRDAg0PH/ZFTeJEgru26329rAvf5Q0y7oy6UzlEY+HzoYuUl43MmNu9QcTgTOOFuLd5cHq2d2iSILR3pvsj+UN6PP6gIpxBMUwCVOdwqlWHJ9da1Axz3MpTJOFk6lrV6pKiiKOBzRVqg04FtCRYIEDv6IWQ/XgQOGzIrA4P4U0HTgVq4VOHiQ0bFHvJJBpTmp60KgJLjiudvca7rc1BZB0YU9PT1T6XrQagnjo/rhuQmwVxeXol0RzHvw71B6OT6xW/fuKbjBo0PlhyxwuUFsxUUwpMCdyYmfh7H4Yr1VIAR7hnbCfSEQPj07930KcXm22M1miz8cT6f/2Q987ge+9kEtYYNf+Px3hepqUnai2Bq6kgkLi80iakJk/ktWxiKiVBF4zFWLTmsyL7Ai3RxGsTJ0UDc2Go+0wfTvNA0YmcpmhDeRSbGYOdkKpYolc0ULEmR8uIbx+2R00sK15XqpxQJfVLw+/AJQsphNNfYDAM8CHo4A56eSM281ylbKo36SUPcVoBztsR0zl9gmTqfCurrtthZ7E9WLZMp6vb4EHSUnH83Desbh2mMsdJouZEnw0hhHAxdpd0fCHY/v4BFKs6InAVBKNThW4tPBzEeeJ+J7kd3EpjFX1xcaI6K8ouvNRoqJqfxMXC5Lo41gQ9CkFKcbGZpKtNdef02UFMlQhaEVi2RyKY3SzZdLbVruNa/hEuE9gfu8n/39lqgi4JGUf2wm8Eru00Ts+4mItegTUkIR4MGHaK4cHx9GndSpjMxpZsXk3riZFZeqsejnszlXb2Dxfnh9SaOvOCRcUZj35k0VFwAg0BHk4CFCIaHpQLam2WiwWlSEcQFLJHWPOIj7120b0rCpVqUKDeTA2iZgxfgzhyoZlzxC6DRLbdnENojFPwlU4Lc+M42wKTYElKM5KQTT9cTn4fGTp2pocZ25hxJhwCXs+FidZDrryH2RFBzfOrFDbDsJpCQVYGwQuKH0YGg9AxJa6P7R6KrvH0gYQ7getQeNieXS+sORurBk2kAOJBb9Pu5l9e1kPP3v3n38+Pt+/As//oFsTAS/+FOflB4d4DwPpeNSZRgJCBZT/z0KFJA9NRkReSxw/jIeA4ANdhEz6Tn9APLJ7JDAgW+ElwTsdzasVIxXK21YdbMIAMWypTLoxOVtHZIRuceEuoShm1zDBVO5N1uJEIpGnQxgos4vgZiMBvXhShlpnowVMkkrpAPpsCm4DQYKkDlsDJE8j/hidNCYXyUQYGbCBgOwl9eEXtfLejbVYNh3np2EGp3k2h9ObDCeCVcRZSY0iWWS5ZBNog/HuEK1SPCLvVX9wOC6DUd9lazIqzPIDzGXLnOsuhKPHUEZYXNzGHH9IM5SgtNYURaNwgtUDUmmM3eLJ+0zX1SJGKg87spDFj8MOF1Hh8dWrdNkAehP2WA8URm5Yv4yytAJ6Fwj6AwouJD1Ue4RtPp9KBEue9U62L+Z7ojxuGfl67NqIM7YeE/KwFgja2/+8LpxoCNwxYEOjE4zvGSeQUJddGZgWX9kdTH3UBQkqhImR2Zzde45aHgwJsd9pXSEXsTrMHvK51dwTLogAQcdatS8N9kMIPrabjslJV+Q7BNlO9kUgUXodiKlDIyMkeci6Dx3566uta57p2ftbluYMocFuGgDaglCthEeijYdY4Vcf/n1wglc79Soo2EBGXm6WFq2VJYeIokEo2LpXEnQD/gmJTQ4KnvLgsRrnV7/P/q2H/62r3wQa9fg5U99i/ToCCLq8kVcI24SQY2FxEZzjbPIcUk/iyQ1N4PFCA8oo44mz8FCo3SRDlokEsDp5TJO4BmuzkpAunfnrjI8Ol05DTgzqlW2raFPR3ruNnB08DRzGzK4nrXFZG5DOFb4o+YzLp1Nl5hh6gESTiNLBlsLYeiHKzUkGrWSghz0lPVyZh/7+m/QiBaLPM6eIAPTVWVYnuDPZmKRU+rxc7VaRYtbqhXRoUCoAndkpO3hO49sPF1KSp7S5fj4SO5TkIbJNC8vL6xeLiujcMqFdyN5LJYzGw77Dk4367rmNBb400e8PBPh+tLt457poIB4y4FTKkuhhYMK6SckjFIp2PruYCWbv0gWiU0LDsVn9WxlqmwHeW/K1uurtg0nUwUENiqZFh1D6DTAFBwKt+7cFiZEVhRfj4PDfT0Pr8e953VieSauIwHNDXhwnEMrzyuIOMOVxSLirOvNTaDjZwh0HsAD0UV4XjJzqCcEeK4Ff4dbx/3hupDJcTiwLoEoOAzUOY0qlmajKVIyUIWmXJauNEyw5XVioVauJ8KqnFw0gjrXbb1vsEAoThp7hGJEZp2k602iMJVdI69J5se+4DPS5YUac3KL7mlZBz9fULDSxbwyuvOrayuwv0RDiqWrsLIMLZ3hvaRtOl/aVbsncvHd55+X/y77ZxumXfqew5gAnM4Ks0tls4vO9fXf+cf/+Iuf/s3//Tc/cIrEwd/7/HeFsM25sWwENg2ntjTSMDOmGQAYHYkswtRezuca+YF0ygVFLlw+miwwTkOks1EFns80VA/5k/KnUi2r+6eu3WKmxXr75ETPQ1mEiU6xBP2kYNsAcnLKllsUTjAr9gkNygroDskwUMBaTMaWgspAw0TmzRsf2sbTeQclIbR0IrQsXyn026Y2hwAdmDVrFWVzBNB3331HWBVCiz5v6sKS4EUEFk0QSIjNFTK8vHI8U7wz9MwKZZst1rBxbb5Yax6RJk+JOdCICkOgRZwRorOA6cCnJdgEBDpmXzVVUS7qWhJEeB02IPeC0okGBzpzdJAp1yi/yb75u6hBiYSuNY70BSSNIsFIfj9uNMXzvbw+15WMjtdgggRMFjvHy3ZbmRXro9ZsCNcicwVz0qxroaByiQMLegPzukfHhwoQXEsyu5izRmB7bxbLdYu5dB78Iq5dFOjIRsjo4t8ne/XMcCtKCXgkmRWvQ+dTo2VkL9utGmOU9NB4CJBM2oDpchiqDOaAgoqizmvbzs7PVZWAJUMcpgwVaToKzPLmzWAovrB+VDZz/fkCb+V6kNmzzsEuwSy5boxncV94n2ThPMgeq5WatQ4PBP9cXF3aYDTUoVHHHBvnL1RNUNcJksrqWHTFQlnZWT5fUkCbzJY24DoECds7OBJDAVpTkPSBfxo5kvxHbCKbxW0sHE+nZ4v5/Dv/r7e+/OuvvPKKp9UfkEfwD3/pM2Hc2SK1j8sMxBE5lSVcycJn04tbR7d0p86VwOOo7ALEjuXU+V4MvqY0W+k4C+1yTjeoG5rjTiYsi2wQnT4WsLKRiqVzZQuTeduEaYGryCLRAaQVjx9CCU0vNNfw8hwPbY6hDTLeEH4D5/RRIq4WU7nVbxkDy6VtNZuIfjIe9KSyS9PixQcPrNGoCjNhEZKxAErLowD/ToJ+MqWsVhMgEUYJ4RbGPLgmdpDHt29btd4QOJzIevdsxDA5nLVsRhkYJWSr2VBJiZ+FdyG93CeQrjdL63Y7AsPB6Ai4sbItZZZI2ZmMffWrX9UmPWy1hItCmOUA4TUY0cPs6NbJkUbEmM7g0CIbicfP3HHLsynp1ck2MFIYNsB1xuLILC4VbHltpML3WwfC7OBaki3QObzudr3Eq1ZV5vOZNN4mSXbfRf86Fsdnjonoz7BKXyMEG5du1y28keYn0LlzWajPS+CirCfQSS0GT5NsTv+mJhrgvBpljBQGkY5hWiA9BxUYpHv4dtQ4wK8XYQLwRQ4g3jO8zzgTlpIPry0f2bXk2SFpE+jI9vg53stiuXUvCKqdhZPwuYcckrxPcFBeWx7IGGGPRwp0iJXSqAMXDcGBM1nhcVB8pEpDebrdWTZXcAUgLAhYP8m0pJwodWEp0PHn38A3kV+nUw6VhUxxFwgu/73pZPiJ7/j09775QWpMBL/3Wz8bxqM5ZFnxwlOJIMd3J3+CQySgTSQJSs9GaeTSGp1+ZAbxg5vq3qWubabNLFyPdJ65TxzWlzaZjhxohh+FzeAOr9WWJbIArVlL4QURjbYA9DMWAymOTaRRotnEpv0+tY5AaGSEWNzgdqh2oDIcbpeWxsTn9LE9euctW83n1qyV7fbtY3tw754mGCjLySzISpfIPTF+BHaz29n11ZWNhyNtGEBqAfkZlEOQ+q7Z0fGxNgklRTKVM97hYrlWgCbIs+jWy7mep5jL2p2TY01I+MM3ACNaZKunp0/EmwPcx4GKjI7AQcBhA7Kh2Tg86OjRhDh9emrtqytlL5T2BCqCKxueiREmIujQxiWwPmeUISFUEHfVySAePzlVUOcBGA/BFg4f/tao9FKyQrtgc4KxDsYjXTde89695/R78aQF2WVMX4kbEk43AdJwFZb4+/yp4IgpN8qcRsntExT8W6x/KLgJPiWHMl3tiMiuMTYqhyChCRFZFTK5gzKN/D1wQaPrjT3iRqN1rFd9zaZqsmQLBReUiO4N7yfeD/w9LrMJppjugAcqy82kdU84LKezlUEmpouLnRxrCAoLhG8aF8A28BHxSGatDcdDdWClBNNsqBqQXwtTIOmshBQIcFQYdPIZqUwks1YsVy3kWjIPm8np58HvwIkRlyCjbHf7ViohGkupO4tUqHPLxXr1Mw87b/3g5z73OR//+AA8gi/+w7+rjI7FwAJ0YiNsMwjBLotDQ4HMJQZZXVPNU3/wGhjksZAjvy+6AS5QUYtfqrVwoTJofYGPLZXRENza15cSycxm0wp+nGLFcsMy+SqSDhZwSm+RWUf1AnCVoXTIx0kydNvMZzbrD2zDSJclRPik1EJmSa5XSfeJNXxOZxN79+2HEgdAEPObPvaN8qN4evpEG+H45FjlFik/HTo2Iqcznw28h9IIQ2w2Fd29FobD+/s6jcFo8NlIZwq2QSIbSfIENBvvmOGxisVho1a1VgMZbp/vfG+gYyfgc/rkyWM1OujQkTVKiHS9VuCLh/D5Tc1/bnf2+N1H2lAQhCE8S4EYhWhIznk800JJiMcYmTAnBD/xCZ1O1RgCU2LSBa4WGd7h4ZHtHzpvUOX1bivAfTKZS42Z5oScr6IMh2AZ444xSVhS7X9KRhcHDv49ptqIV5dOuesWlIrpPJLCd4FXMn/WKZkV5StBjCDI+5VhNXadyZSgBqTSkfZi3dJs4zoL50PXbWvC1/B74LrJAwQJMgRnEaAoYDw+1l5gb3D9uU7yBcYukZFEKV07TAAPDtmws7NzKS43Gnvq4M+mCx1UUIfukPGXyjacTjT1A9xDVQQUQqCFsA8chB6eAh34YqkMC1TZmKuyJK0DLr0NrN7Y0+wx6CzBTmRjyThxQOykHQnGx0QMdBcqIZl9w48J7K3+aPzNf/WTf/V/+6BkdcHcN72bAAAgAElEQVSXfudnQm88uJQOI138B0E2PtGc8JgUMbLTG4gaEosPauh/5k2GWHaHhUOJCwUAFn4hV7zpTkJqJXBC8iXjujwlg5iIyMuIFQB+udK0Uq1pyVzJvSWSGQU7RqzGE9jyO0thaZhgwmFt4Wop8vAWVeKdCyvKe3a1sPF4YNNh3xKYHy+ntoS+Ua9aHemmAiNDWRsNB5bJpbXwCOBkVQSGmJXP98jm+Dznp+eenYI5VirK5ujMsTDhP/EVj+aAp+ASBh0DYut0PNLYGlmdKB8RPUWZQtblrRAQgLDKF5p14F98sYn5f+6VAHYkmhIJbR5RZDrwskJBAZSUtWrZlXgzjId5w4J7xGtyn3g+aA888vliJBd1qU1IxlprNIRVocUHRkoQJjto9wbKmJZSLN6JXuKmSXk9NyVnPNZFhh5neHEwc86cm+PEPDeF+4imFBOGyWLAmeJqQ14igkpCF3tdLGzUH9xgpVwTAh7zq2T2BDzUhSnXUXiBQkODgmBOJgaeyM+TDcMKwIkLJWkyK6APAiABL5atV/MBi0zmgemwAhlEjRYXY0Vb8EoZfL0OPSgjXidZvFOXHJPlZ8m+4oonplpxUKoJouYdVgZmOehWGYRwnTDNugJzI6DR6Jixl9AShLSMnWaGfVlXw4LDC24dHDs8iEk0GPfgvaSzqfVkOn35lS/++ve/8sorvvHf54/gn/3Gywp0OhVTzsTnpnCz3YrQZY2YFGARgpNJWlwpdlI+mmLsy8GckwRJbxoHUwUQThPmWxEgpE2vkghwfL0UVob0NG5ebPBavaJTLJsrWW3vwNLZkuzdGKkClJ3MlyLkcrN3CU74pEQF5pOxZeG/XV5ZOV/U4m5WwbTS8o54+MbrNule2WY+sv1G1Q73qpqcgGtH9xgMI1tw2XhKVPIQ5JNw7JqMJ8LmXMLIT3swFmgqlCtSA04hl90QtsdzEZjx3wwSWQU6pkT4ebAhAvx2A27HAg6lKELGRElGcHv99df0WmxY7sPl1YVIpWBwYG5Xl1fi96FnF3Ps2Lh85suLS8MPF0iATYm8E4RkPpcLljK9sRXNIs6EKL0JPjrUIBlnPbMho6Q0BWPVVAobr1ASX4vNDvWFjLBcrau0jZsGZGKSgBKQn7yhhPD/751v5fX/9ckI1obELqW+67qBcWlK2YeQAfeCIMi14n1QFsaUJv6tXvJhecp2rguNCgQcOGChocymMzUpuG8Es6vLSzUTeF0EBZotRCecukLg5toIOsBvQtaG7+H8gf0xLjjGtAcScVf3mmyOoKKf3ezs6uJKEIcqoXxWA/jQrbhHB0eHrtoMq4GuciLl0ynCT5fidRbgNGLKnc1rH3D4M0eOuGeYTFmxVhMtJpsrmkG6x5N5w2TLVk2x8XSmtQkZGZ4pa340Hr799Mn5v/fdP/bdT9/nMU4fL/if//tPh+r4yUvTbd/QOgPsJ1hBNdDmlfGwBzuBzREADA2A8Rc4YyxeOFbubI7WWk88JZl/iG9FoMhrsSJNBL6GW9dsMpbL1XTOjGxK5GFUQNK5ojsjgXvtEhqWFji73opXp+FreEVQGUKzd954aAGcvO1WXU3Ggci6uu0rO3/3oeVTOysX0oaNdq2ct/29ujdQwDrAgSBIa6aWgXLXriM7pNxhUwN+UwqxQMnQ4vlRFhldMz+1ywKFd0HaUjnkjfASWFhf844U13C94EYx3rRU5kxABiIgA3399de9a8oM8NGRnWLbOJt4BpDyKQIwTf9/p0Gg08bmZtSJAfa8oAAnzQ6HA+t1u2pQQG4moCLeKTNsynJ8VBdzbcI7d+9ow7BBCejqdkeiq5RajLc9OT2zk1u3dG3E78v7/eZ9xDSReNLEhYNdCDPG7d4718rfJaYQ+bryd5oRMbeOUivGC8mwwd/4TJTJyrBXPr1CeUhlQaaF7SHXIk/jRtJVaZeSx20OT1gmVyJ1E36X8S4R5MnakwlldDfNocgJTI0IWUEi7z7T+1OTKp3WugDABObhoCezA/JXQyyRsPYV1JupOHfIYnEoIss/jcjQ2CQShJaMnUlKPiVMjYYPBw1BPZ9jrlUohQ0pwxMZYXeJTE4WBfgmkwFq9jVMyXNCdpw0JZT9cX/Qz2vcUH6Wq/n6ut35C2fzy9946aWXnO/zPn4Ev/Sz/2VIBsENJ5uDJwYWxJVT17GQt7PTCwG9rcNDnQYwxcEwwAvY9LhgIQioBZ2mOxb7gaIphh/m2jGrCHwGb2DO37Yb63fb4rYVChmbzTHCXoq2sN86sWKlbqlsQSRIADl5wkZqxKst/DoPdIDDlNwbRoaWqJtcqSvHZgYshs6xm40ssZ5aOrEV1eRgr25VZlTncxtNJsJYKF0P9/f1PZoeXBfoAQQYyspH7z5SKSIwH6C/WBQdhQUETsemZkqAsmJJNoyIKP6b6aywNsa/oLsscJMKXZKbDiTKKqJ5jIb2x3/8FTs5PhEn8Ju+6Zvs9Tdet/6gp+yCTA6siLKJe0XAE7i/2fggOyozk6nVKiXdO76YlqDbq2kLuHX9nrKg559/3km+3Z5acTw/gRWcKM7qUW/hOTgM+GJM78nZmTK4uFQk66cDC24Xl7D8vpelToomKHLv1TCIgpuCR9SWjYOhCNmSU3exTiYV4mYEGRnYHFgcByZjf2RkcWbKQc1pWq/W1KDh3qRwmIuysMkI+GDq2bky74yCFEGS60pgkSk75jwRrw/IACkmlfsSg03q2sQja7FlZaPe1H0XFguRuFBUMwLFl6997VVp/MU6eOCWTA0hpnB6dqbXPjw+0mEBfQT+JmWmMkAcx3BZQ8AAHD1I2WQ+s/F8LYpJpblvxVJVDmIr6F/YXGqOduP+HWkMgLaCmvAeZltyOBOkye7ni/mPfumrf/DpL3zhCz58/D5+BL/2iz8mcxw/qVzLn9OdL04fTrl+ty99+uZePaIe+AXjCytDbgobgYspKZ0ooMVmzC5x5C17FiebjwYB7l6UrjQlKCM3m6m0zVB9qNf3ZSXIzcrkyxakaUqYrTCi0YZwMx0WN11UShUAaNBgRoQuzy50knNi4leSWs3MVlMr51KWCtfWqBStiLJHEEgmGzIziw5TY0rAbrfvhsiSb3KqBwF60B8oIyIruHVyYveeey5ixDtHjYyOMaDr/sAu2n0r13GQOtYG0QB+LqOpjO16aUdHB3Z1fWn7zYYUdOmc/qs/+WOVVUfq3DXs4vKMMkNZBpuO56GDGhtz05CIg0gR2GCxsDy6gGBgUedc6itwyfDaGI9URtM4ACSPu6LcGw6FKYA+n41yFM+HaDRLGBod90ijjZ+ndCbzQ/iR6xNL4PN9x+B8XjMObjc43Hv06QhqAvRFSN/oNXlu/o5HAg8JDnBvIyEA6EXMPccBlM8PkZeMDvl4MnqaDeHKBTRlphOkhGVK3CDpenI8L/+uGVYZ1ex8CoZJme1Gn497wb9zmMZCoXymONPlGoJf40migLR2ziPXYi5S77VUjGvVhp7bVYzBbceOmeadt0ejTrw5qTZTuruQBkwHylC6rWB+YHmV+r4d3b4jaslkvlJAlJQTRGuCO3sXS8R8RfOw3IhKpSbj9E4XzTwaiVlb7ba/fda5/Gvf+r3fev4+jnFeuv7Gr3w2jLurqw30DT+VZIIyn2tDYepC+ep4Dl0uNwkBiyuXq1oU3LhiEQtCT+k5rFlMkCqZdwWY5/9ZWPCXpEaxnNtw0Jf7VbVStN2G+dOJTjXNAJ7csUK5Km8JAh3l4CZIaZ4UOWlAXQIdZSslmLwTJCWVFHs+FtRkznRydWq75dhatZKFm4WV82llPtpkwsfWkQHLzs4vzkU8FnCNsXA2e0MpofxBHYRN9tGPfERZECoVHAh8j24XpcJwupDbWa5cFbZFgLq+uhTtZTYaWLjZ2N27t5xykHfJ+l772r7ylT9SELr/wgti2F+3L5VtcE0p+9lslHG+keba0JRd6kCKNLuQaTbXmtIdqgwkWwkBiJKTEN+OnwdjlNSWZiL7ur/gTUi68wVORtABWwXSgAANn1HrJcVMcE80CTYnvrJk867+4dkk1o3emXd6BN1rDlB56UaCm5oNkTwYP+MdfE0abLcyfSFIaZqGTnHksAbuJbUake3oqidE5CWAHbYOFJQ4AChdY63FcOXwg4Q+UcVWlr4Ujw5CLbAD65jDTkP4MADw2GDGuFTWTC2HAsGRPSHDdg4vZdgZrRc+K+8ffJN7QiUDIRhyNWoq/A7Px7yxMnwzwQA0g4BOXJ7KRW5R40aSHy4eJa1ENVM+uF+p7UmqCXIxWB0NMCZa5ozMGbxTDMCXVqrUtU+4Z6ihQA2T29oCqkmGz/h0PJ/+jf/0Oz7+m+/7QPdLP/NDoY/rJKHWOvAcMei1PkPTIkaYkCDGIqX7Cl7nzPGMSKTMCTLcDLM8JhLzPFxUgmAhXxRvyH0M/HWgk3ASD3pdxvxsuxyrKylPzenc6s2mNfcOLJnJ2y4Jpyhru0TGxtO5DSCuZnLKVGBd0TQAfJd6BpsRrG6z1WYcD/vWSAfWOX9ktWJWpWsBLwc6kjRW0LGDvNnrK1NwPI73jTS2lyxa3Ejn0LmDbjNfSERTA/DlskyvJWdOBgMSx0kcJuVji/cpdQPXAQmp/vWVSi+EMulqZpBYT4T28PXXJQ0FrYQNx8Un0IHRURZS6nJtZNuHA/zKncr4rHDE2LhMi1AW6z1LTNLlzGlASJAAfBDsR3SdlUbHYvl1/mT2kkOO98prodoR+yv0+gMbTmYK+rwmen14WQibxdxcRtrlGyGIxWruTmVR+Si+ZWx5GK2xGNvjTwK3COoRx24oc26fvxaOJz5cwibD8U2TgwCK3BYD/ox2nRwe6T5x+HHIEjQ1HrhcK6NTgIVGTpCIvFAoBzH6YQ3oulORRIo5MbYIRsf1iQnKvCcqGh7pRE5/94bDTteMN05G+vDtt9S44Zrx3FxXmbRHI5esK2Ad/8yRmXjUuEE6nWyOAMYoHurFcKboqtb2Wo7bBUnNg9ME2TAqGLoQBtkbvizz5VZwT6XWkJqJzH82TpnJFgqb1W733/7WP/+t73q/d1+D/+ELL4WcJlwAuGw+rsXG843EgwCG+7gar5o5hc0PXuLtcJoDnIws9v39A+9W4Yi04TRa3DQ1YuKrBzvnurGQKREG3WsLdgvNhML7IsuDD3d867YVSjUL0nllcxtL2WoXqAO73DhBlAyHRc3ireITgXEx7fjIao+GR3o9tcQKJdrQcomdZRJMTjiJViM+DOX3+1r8ZDkyLolKMAKMTIxbrZvSnE1JZsd1u3Xrtoay6QqqUcMn4PTM5G263EZEYlzCpvrc67kP9+MMlQh2okPMJiN7+MYbmojg9Sh/eG+XV+fC8aR7Bz0BU5WJ8zz5HveCzeMjemuNPiG2CejucMRatBaVK/hQ5H3SgQySEhj8Ls6q6ntNBRK+eB2uB3/ndynXkeguV6pS2mBT0nBiYiIOTpRXlEj8DpnTbDHVe44bEO8lB8dZX4yH8TusN758zIxZV6fECPtEcgp9uclUnUwaODzk90pjYr7UdalXKnZ8cKT7z5rgM8oMh5HB+cIl7sHpIo6nyl5UlMueddPxJFDpII+CsiqTqWdBvD9wPcrZmE41Hsz0GeOSVr8f2VViZsRhVCTjjXxhCbx8j0Sh3e1Yv+fqMer6Nvf0PiTwSZJRqVmp7NeUjA5duhCnPE1kpMWlI2NrR02/Io50wDybnXidK9Hn0lYoVzSLi7ATpbEEZbNUScFbl92n//4nP/1DD9/PWV3wu//gb4VkMFivwSkTsVddH5RVMaKeK9BRkuEYLntNWSBuNLMqVQwN/vvpTStcPLZIrikMAJTRiXMfhhiEdl6Xy2GzqLeruQ26V7aFiAqIHeyk9lGvNa2xD4WjYGsCXZC2MEjbaLZUsCNrWyzdvQvcjDlGhv0JFOi0TTEcLubMFhNbDNs26l5ZsJpbLu30Eh6xcq98WyN/U22oiAIBNsZXrJgRE2IBq1nwkDeljBtlAdAAEBLdAAzvXIEF/BLMUDLju41oL1O4XdmUVShJp1MFJAWewDRAL0LvDCwHP4nGzcY6PT1VYFPTyEwcOq4hZSzubFw/IIgYY0zRTczlbL2EmrO62aTczPFoqOBOyRVjSzwnmTDZS5zh817YrDRWfEwuK2IroDu4DzkrMkKU3coWAPDTKWV48dRDPC/9Xlwwzv4VtOBk8pqRPJjKNnhfUEo0O73Q/QFSIIOl2SQT8hUBvqTOtqYVTm6pdCVzBVNVN5cpi7lfEzTrONwcashLk26/ta+OJofz3v6+rA85DPh3HV5rn+bgmnDfCTwxrPHonaeuxg2Wt16r68sYH4RyfjYm1mu+d8W8Kv7IPhrJ96AyMWHCDCzVE+sQu0wEJlhLNDeAfmj6XF23hetBMSHjI47RhJBLGTL0UjZxikkilVMVRPlK6SpF6OnUXcwwn0LQc7XarLebT/3+q3/w2fezMGfwu7/y+VCMcg2Do3+108kiOZpOB4VSnTIwrMGicCHn5nDBaH1zYyS1LTdxAGTH7zRYL7VaBp13mhHk5nGTJYm+c4CV7igbGwOW3XJmk3Hfht22Mi+s+bA2PDq+Y9l8xZDOXO2SttklbgIdNA9G1dQZowREZGC5kmLFft3Lv1Sws+18ZOPuhe0WU0vuVracDq1SKvi4VGRorJId0m67rfdNYGt3OtqsYEQsYhfgPNKix0dTTl2crmRBEukk66lJKXm+NasfHOtkxXuTDIPnR6st3DIv2bZws7Lj1r6dnz5RJxqFZAIvgQKHsGwurXIWB7LYpUoAuIy06wp0ZJ6ufNwSzshz87njMT7wJW02qb8wN+myShIPxetiOo0OtNINxkagI7gJd1qtHMNDJh4+Xd712URDKZV1jeiUcyN5H2BSTGjENIyYpsOfZCs6HCPKSayaHHcyAfM1Vy1zdBdF1dzpbCaYQ7OrTKBE3iXSKNyZ8EgOPQlhonUYzbnye2DNdOdpdBEoCXRObnb9OYmbgnPiXrdcWrFSEhzB54vLZvA+gi5ZshpvKZfXV+bbG+uz0+lV8IuaFcAcPHcc4LmWygqR+kokNTLGc7hqEMokBFe4dAnvgBMQpf0YyHoAoQUk1cns+B4lKZQSpiKoIrgH+FeQzQHrwENFcn2GyXm+IA8O9jMHGntTyt9k0pvNm6v19j/++Cc//i8DQPj34SP49S98KiTNXkImVeAq6WTggYQNoz6cTNVaQ3pZdN5YDPDjuNl8nz/jki0GbFVuQFhl1jCmlWh+z31EwUDYYDQMeIBhBGzQ3cpG/bYN25e2Xs3Fwm+1Di2dLdp8G9gmTNmGGcLxTDLs8aA6r8986mI6sTK4W5C84VExvF/OBNZvn9l2MbG9CjpiSStkXeqa9y8FDU3HePcUbDKW2o6ljUTwxLCkUrkxS6FMYdCaYE6GxueHw4TMdbZUt/r+kQQSd2FSpThqxfMlIDuC2mZZ/E81W9uVOCcBmk04mrhSMCRusuFWa1+bgo1CYIuvKdczFmXQCBa6dkMfX0M6nt+lGQEvj8wXEB+LSpVvHDoEimjDkp1KXCBqCKi8oQSdzdSh5XPCCeMgjBVKOPyw7INmQ0dQwWA+E8geT0PEWCLZFCA89zrmzgkbjugn3IM40AnfnS1vgh6HThyQ4Xhmo+6+BGITKctBmmb2uFQRBqeRsaQHI+4fxjV8DgVW+GrwESGBRx3XET4n4jeu5ZHqbmQ+j0vAA+8ULnl9rcYBkyl8nwMAXhuwABgxv8M1EEVGlo1e/sMK0MSIrAGSCjRYV4LjEegkZLBz3iGNIGG6s6kOUSohsngkoMiiHfJNKaMjwOGdjEwTUuwJXNE2oRz2oDbhrgcHFZNxgqLKVqaEwp3lwY9pDGYzi+l89tnu9fCz3/O573lfzr8G/+Cnvi/kg6tsSwV27949nXIEKPhlYDF1SQqhkJC2dZBQF7XX7YtMjJy20vZiSfOCfA8QnwULjkDQjBc8C47FwcJn0bCoYul2yq75jGaEyeehd3Vm3asLTRActA5FM6FsRdmEDuxoinTTTs+DhLu6uBihDIbCX1h0qTCUkzuZTCnLuFTaKvmMFdIEGEBs79yxmIWZRNJMvE8yD7iFMRlVgSPSkSOgqJyKSLMIHUKkpqlAVkwpAvevVNu33mgq6etyxWdQu922dfsdSaajSxdo3vfK8umk1DYOD1qStzo9P1VQmy+ggjh2pnIRMH5CZ9q9TihfOXhQ0gBbZXOPRo5DubpuYJSu7pHQVrNFkumaUFlJfDTu4HqJyEyrj8MRWGLyrmTDUxm7vLrWZiYQkPXRyOF4oNSGS6kDEK+QRsNwz4o18NjkvG82LConcRCBAEyGQyCjicA4oRpVZlJ/IQOTsIRhWs2Uw1yNJ7TouGcEusV4qkBEgCvLpYx3xEHi5Hbu0yKSZRc5fuqafbG3K2ug0+26TBMlLzgq+oKUdjMO1PUN+Zzrzmfiecm4wfwg5t65c1fNBtYewZCgzmw03MU9pmaiyQpI2Lh48RzdLlnzWJQarjv4JkGPUT+SDjJlxGqRab++6vjcNObmkORzBVVP4pXyu+C6tYatQ7PhaHYzNllp7Fu9dST5MIIimSfVmN/DgnBXUXoyqa9MhqO//Nd++Fv/5H2Y0Fnw85/6tpCOTZhw6gELlLEfgEsuLG14tLQIdGkMrY2OzkydJG4GJxNBjllBn6OkKzpV1kEJh8Ug3cjYVyIuD1FTiIMer8PPbHcrs93aMsmd5lJ712c2H4/UBMjADk/kLFesmwHyz5zCQECmpGFDwiNjszQqNdeM48SjsTAe2XRwIR5do1qwahEbOi/xgtAVNJQtUY5oqmOtRcim5Ssun+gaE+ToivLzsXcqrf1ipaLZXfAZOVhBT9mENp6u7ejWHSuWay7mCeC+wScCMujakizy5VwTIifHR5pVhVt3ceEm1gz/w9cTQThPx5cmjYtZEohUfoYmRyqu5+NHj3Q9UA4hUEIAR86dYXQCKD+MPh5YncrczVYy9MAN0D8UUDi4NOe5iLLIrFNRtlvr9gb6eYIY4geZaOyNsUDGmggYe62WGlOzxSxq4OBdYcLf8KxlI1OCxo0gsEuCHSUxnWPKNWF+Ur0OhI9xOPK+CT69Tld0FbrPCmq70PZqdcuns7ZDZEDd5OBGXkzXTBJk0FsQKMeNq6z3QBOCTBvCOLgsEA5XIZF2odJ4GoL1yWQDf4LjybOD94eBUSSMQLDmM8hmMZorRR0mi5RSpFEHDQY5L3mMoKdI4FJWnRKkADbu/hUZHZh0vKmMYDZICWfB3DH4W8YSggBwG2OmnM532Q5OTmxByb8NrdMbKtvEmY7MDn6dDHi27lTGwUTwY8Z2a+Fivlh+7tU/ef0zn/ul95+qSfBT3/WXgcx0E/En5TSXqi6qJVxUOj+FopWjQLdmfjEM7PTyQtIvnEKMDeFG5DJMdHo21ml3bH+vZXv7e8ryeD7N/oGhQXeIhro5IdVhkiROKKcsNBnC7dymg44tpyMrFRj0b1iQylsiV7FtMic5HGEfKMxOXR4KbAbOn+uRgT9trVquWTLYWefJ6zbonFuGLiey6gEjVElr7R34QlfTAm/UvDLE8/MLndbxfKZLTiU9CEQcKgIdmVKA5h5jZ5Rk0EaKJWt3B9brjy2VzVtz78iy+bINhhMFhskM8xU62hvLYQjOKZ/Hia0so+MnTx5poT95+tS+7iMvWrVctSXBkOCE+EHG+Va8ZzUZVi7rzXXkffN9BD+ZTOB5yOi4hpCSwQm92QMSkbYtKhwa6UOmey16CQ+NYq1cgQbnNUpXgoB4ktosPs/MRADXm43a7nSt3evKxQoMKsYbhecZG2ttlIgC+DX07vQPSfPnUO3wsSdFRVwu8SqNjK6ZU52Mad44KR0WgItqBrZbrjXAT8MhpEGWSqtZQXCTMbmCoecpapRg0iTeX0pEZE3CzOd6HzQLJgjLFmgYJG6yXSaEuP8xVMBzgf1x8HGIOz1mpmyQrJADT9xI7CJDsn2sBnZ2ddVWyQhNJG704OvA80oqH7uASOqeZIGfwYOCwERDgeydAoIBf5RWKlW6rFk7u7wUmfvg+FhBDgyv2xtpBBHWAsEuSVkrruJGBwvyZzwPwZn7s9ys3uoPB99yve196aWXXvJRp/fJI/jsN//5sFJDPjptyGCjL88Jw4WARb+YzKxWrSt1R9kLB3Eu0NPzM42jlGo1ax0dSfgPAJTFyqYRm71csVq9oYAC2Eswo0xmrIrSh9NLxr6brRYN5Qjg/HazsGSIIsnYlrOhvldvtKxS27d1kDVLM8fnm/Gmu6jFhqUh40Fp59cFgZULZcRpbNJ9ahePHtqwey1p9TIbn7I7k3ccajKVhBI6cXTyXv3aq3puOnBkE/wMWVWc3dG5ioMeWS2UCDA8ShOCGYGOIrzZOrRiqS77xtFoJt/N7Q5jcPxOV9LRgzBcLWElGWpEiy4o0lFsnK9/8essC38w8tsl6yLQ8VocErxHTKRFYciT8aQU6MjkCHQIAtCswdv13u1b2pRQWSixIdZyX4XV8V8QKtOQNBHUnxD1EwfI33z9Dfc2aDTkjsW/w/iXJypCpcKjBtow5XpduB1+HGrWFAr6ef6Ney6BU6gyM4IuQgJZ51jKOHuj7i38MV6LspWMjw2PSARTHnRWAebpRqKivELOSRaYE2F1iGFih8l95DpLO3C2dM+RSDuPICYOZaTkIkOnCI8EmuF+xiWqj3UVhOGxTmPFZ5+EKUbTDhtRqQiaZLdiF+AgBvkdFZlERgdSr9tTEKIk1YihpjNcSIPnip+fvcL9jfdjIkjJzJqDdKlqYSuRTsRQyeTeffJEewuDHf4f5RICHa5hEIzpxCL1j6gn0lo7VE9ETdnqnqCQPVsutvP18jem88V3/vUf/Ovvq2H/4PMf/+Qdfa0AACAASURBVPMhm9n5Q2Vvq2+3cm7nJhAA9hr7ArYBTtfy8zQbQwSez3SKlBsNyxTyOjUCeHZkbkHCMnhHSH/fVOpQYnEy0XFlYbO5YgwEDbytSliz1WKipoFtFhauZjYa9MQev3X7OQtTOUvlGZxHpikpvAbwmwdEZmYdyexELo0kg2y7tmnv3GbDjg3alzbsXsmshuH6k+PbCho8GAQPwWcg9Xb7KsV4yKV9iSJvqAUJ/YFFyb+zIF94cP+mO0mWyya5uOxYJlu0OoqypboFyazcmsBT6LYR7AhoyLnfOj6Qoknn8lwlJgP/f/LVP1EGVi1VVFKVSgX5T/iIwfamq/nk0WNRfeh+87nJdJBHyuYYA1sL/Ee1mKCOzyvOboyfzaIOcSmb15wuWQ8zt/iXCl4ApxxPHVLYYrYyU5YjfiQlbpCwXiTaCRmXQEEZxmevNBoqscjouMeo14iTiURVqSSiMQGGKQ51Isl+aADQLVVWt/YMubnnFB9GoZIu2CqO32RinXbX/VmxcaSkG0809teoVAVboELD2uLgU5Y+QaPPCcsKWlGgi6sJAlTcHQYS4BAlWBHsYpUVDjeyWGaAKb95Lkl4oeoD/3LnQgd8Nj4nWSXk5nw2bxkoUYORylwOIzI/MlaRvVOZZ5zI6DCNm3oEOr74Gb64hoheAC0RMBnqp2KitJ0wprZaW5GGFhn+CgNueJ34CngTTxaOiE5olI8s1L1z2b8E8tF82l5s1j/Q/mLv77/0pfdPVhf84nf8lVDO4JQ62GQxIoQ5dNQsgLtULlUE+oYbn5ICfB/PJ9bu92yx2Vptf8+qjYaVa4ycuC0bHaJkpWjbSE6b1F8A7XolAJvTmgt73b5WiUw7XZZ1EJBXc5sNu7aeDSxcLWzYa2vRfOTFb7BCuW7JLDp1SEd79kKGwHOT6jcjCSOyOTApphgy2OFtpjaGp7eaWzGTsARWjP2+7TVbWtBkDPwOgU5lX+DtfzpjbGgWJEAxP8sGY7ET6D72sY+pZGXj8D5Q3gW76fSHdu/efemFTSYLS2Zy1mweCp9BzYTrEO7Wlssk3W92s3ReXcaJyzQO0JGjw0vZBqbH+2IMDMoJDzKQsydwuFxI0wH7nM+dFnCnGqjkhKhMoGvt79lkOLTFzEnRZEeYydA5loBDNi2TFjqR7pDltoL4KsjroFYDGBMtAdIwEly8arfTVwYlh61kUibXBPTlYiasDfiCspXMAewuxjbBtHgtlX2RZltK2aGLAMAr48G9wb9E5HBRXbq2mDlnDz0+MrVRb2DnT55YNpXxEbnIKwIIg6wxXG5cdRgDJfkVe7NGorNRBzYe2NfYHMwAgj9GQ+m0W3hGfy43LoLK76mpkkSN2zXfYll6EaXpynYHlktlpZ7CfSSjZoKE+WqCOmuJMUqemwelKQ0w3U+eHyL7aGjlUtUurq50r/GAJeNlgoUqilIfBSFK0sdn51prRUj+2bxoTkAmWyqcVFZ0EzBQ1iv3UYEOvBdZKpSVU4ndcrv90lW/+4kf+okfeuv9IswZ/PK3/5WQwXdGmMBHcOuar1EAzv0/3L3pr2Xpdd639pnn8Z471q2px+IQBvmkPyOfBERBAEeyIyoWSZESKSoUxXYEi4YGEwhlBZECGJGdwbYiCGZoORItyIZhDSZpqckmu7vmqjueeZ6H5Pesvcv8bovs9iUKXbx17zn77P2+613DMyizYdOivpBOUuZRXrniaaffU1bHuDtXhs+ZkzwRZiniLSLplE3L2YiApr7WdCb3eiArN05vyJBEJavtNO3llEGEM5UgEK1s0LmyyaBjo25bAejevQ9ZreGUMAvSIiwzSIl6GZL0UUDCDR1xlJUAuNCBlrO+bWZjTTerxYyVyB4w4l5uwmwEMOlc/b4a5Ou4B5yI+0sAF+8XDu7x8Qvl2Vu3bunv/BwNe05qNZaLOKJVbLba2uVFyzKFolUqDfUUWYBsXHTjGEhACyvhjLaY2vXlhd+DZNL292qiijFccGWZsoDDBDo+K1lIu0W2m9WJLk8BysBU0k5OjlWyk9HRxAfjJ6Nvpt5zhhJ4OgTKfNnwNONRlWbjEeR86uryTRx2TBhRNkGPDm7wrTt3tClRTOm0unb2zOXCGcwQ2MDScX0EUcC4KHnQvuCwgA0AkJcUP7qnZOVoEQKnIEsm40e+KAJtMyijJ8d9ZkpNOVqr1jQpR9UEFRaCNtAR/hzs7XtQQQIdwGyQEJZOnOiQ8eBVgIvDSjw1CNz3IQQpcx08bwIqWEa3EwCqkdDBzO/y82RZ/BywER1gYQBMxZP25OETsTZg3NPnlpI3fbLQ9lMYzZx/ZgkbbDYKdJK64vpD6SqyML5/cnKqQQRtAlgqZG6RmAb77vyypUCGUVMSkL/FNRgbIwtlMfGR2as8CyShqILIMofTiaWw5USYI52cxVLpf9QfjD7/8Tc+fvafQpsu+L3PfWLHwmb6pOA1wQ3cJ4fy9GSCFYtbIo5EelLYHbhglGj05XJggMiYcKMaMW0dOckdwGYpb8k8QFILieGQnK8FUSDIZXG6CvtDtcaeZcolmbsgs14qZBTkOldnNuq1NTl9/bXXrXFwKExQIgkGKLD+YKhAFzWJwdG5csdOGxvvBKar8e3K8klhSqycSyngIQCAzBBBQwYmqKms4RWmbDaZqV+EaQoL8Pzy4kU2RxAgkyRLcWqSKaDw82QtJ/TCEhkFtOGE7G1r8xU9l4ml03k7OrlhTONQvSWr41rh+MLJpZc2n42F+gfQLCPlpeOy2OxSAIltBU5lk7311tuaNBN0gAIxfb1uXgvSwLSVwQoinbBMeG0+G3g9MmdxLjdbgbV96rp5oU7DBsREmv4cgg4IHQioypRxPtNzZ7OQ6RNkkInHpJmMV6Dh0VDlL5UC9Dh4pKwrymQmswQNgpQGE5m0H3jbnTYvz4/sUaq44URc2LNYTM+a+8ZnrldrgqUw4KKchfmAlwNQE/CXQG3o/yJ7kwFsDpMmZEMIa0cPDahF6DfMe4LvpIfsHg3xF8wIMngOQdoEXO/enttfckBweNHbJOjDN/UAiTlPwr795relSt2o7NnpMQKlGwccp1I6ELz3660XDU0ou5FAa7f1vXypqMCk4Q7CotWa1GIePXrygnJJb9oVT5C2wtAaambC8mV6ehlVPjiGjcnAGT5ABcwVbE5QDrNLKQEl4pbMoBaURfqptVqvf/wPv/lH//Q/Bcew4Gt/53M7sgAGC5Q5PHTUF7ixkIilPExZJ5K6xj0S0dww/YNoLDCsk/+vLq7lAYqCK5vA6AegUAugOJNRcCSYsoHkIrVaOp2ILODowEonB9YZIAmVsv1GXUGp37q05sUzG/Q7du+1V5UhZAuUkEWNzsk6ohOQYLBZLTVRBC9GwCwWcu4Gtl5ZOZe2zXwqM+tswkGck7ETyV1RFqA008aVeLPq4+Tz1ul1tcE4xaMGNgv8utnUaQ+fki95m2bRdTtWQFgud5bK5TUhfvz0zK6bbXvppVft9OYdXTPg3W6nqeBDMOtcX0nevV5lKMJwIaNJLEEYBWaV97zuypH5lKiXF9c6iMBj8Zo/9EM/ZGdnz+36GsC1a/IdMFBZzJQ1UsZBQaNvRZCIUP5ks/SaOPQEek4zhEBN1/R8EAAdIiBJBlIuyV6PzJVABYav3+laNpXRAIAKoUs7YbW02l7d9g8OlC0JzrDbWq/fU0mrzCrcwFLYXbtcOQ+wVCrrfkqWCFC3NOq2ct/i+gjEoo+FpjoLDJtDzUDc0QCMA0sBL8jUM2cJBTBED1AjSerwdrAyGZ1kujCnCdVdxK4IByV8j/eO+mbCVBbylslldMDQu06kKYUdaE8wRHmGMvov/t1fWvPy2o72Di1P2aiRk5vkIMPP/T8/D31ICgVlslQSjkdM2t5+Q/hU7g99asrVrtSvzxX49hq0XoCqeIYPG6JUruhex6GCxVMaTIzmkbCnqz8DFwOSwgSXezydL/RfnitBMpXL7hab7e8MZqP//mfe+BmPuu/jr+AffOqv73hwlK0oDMuPoFoVt5UHhkQMAY+bTjkCQJGTHU16TnqCHukvUxzKQCZpqPty8wcaWExCfTuzbUDfwyQvgyQ7IoeUIJxkiULG0gcVqQhrvF7MWyputlpMVMKS1d196baYGwUF0qL6D2SRkrAOQZCwIuhlURYS6GiIr+ZTG/e7VsqkLBMPLFjNbIfEuDB4I8nmEEDBWOGEBqKdEgO0uyap+BNQ0kqh1Wk/vB8BCPArC5NeE0ML4BlQ5gSuxnA4g1n31r793Xd1ra+8+roYBo8ePfaJ33RklVLJCsWcdVvXls+mpdOHGjBwF0j+k8lI/cIbpycqr9W3m3spTUlCk9qpdYG8Isjinj9/JkEAPgOvTxkL97dcLKgPCGYQFRlKJDJRPgPvRVkujqzkfJaCq/Da3UHfRtOZFZBOv3kqiz8kwcE4Aoy9oFeYSqvMJljKj3a9EmMCD1NJPYFP7PVU3olOh+sW8kIzsmec4QIDASCKGZPrVksBkgAEHIUpdLvFweDTXJWLQUzvCTyEwD3qDWy/TgYLNnGuCSwewMvhxPqA3BG1LJXV7yOY8SXxhu1GGFLKUrKpyEeXDFW2AlvaJI5bBBokP9l0Sp+BYMd1Aq9yxgdJAqyTnX3rL96UX3clV1aDm0xUIhJpF+NkzZDRsZZ4L16PZ8Ezocqq7TX0umR5PGcybw4Egh1ZLus2lXR8Je2LdLZg9ca+DSZTmy3W0m+cIjG12YXgfZgVDFoy6usxoFCvkr2uXp0L3wphEU90N7vdF7599u3f+vKXvwyE9n37FfzuL/zUjtOKDIUTiwxFvNaAJiZjdjBJ6Fg5Ps5lnl1zDtL/dLbQJEoySbmixQNcmIp6CGwE/kAzIRiyeNkgTOcAFfMzgjWgUZZLWVDOWaaEhtpSU7Z8Pi0M3Go+sl7ryo4O63br5k2degmMZ1aUnXPr9wY2ALYBha1QsMPDhoQ9mTDOpmM1+9dkdauFAY1cDLq2Xc5tt1pbv++DFzaTxA2Wc20AyiInX7uqhuSRpLPnQp18RYKj0cSOTUD2QolGRpcKif3tdk+B7s6dl+zw6NjGykLbWtxkbJTLtDTxfN1tljbotZWF5bOulsE1qRxKxpWpofRMNsN94yAql6vu2RB4cKSPTcN+gCcH4glcP8G8kLdGrWa5bFolHP0qCYuGIpowSLh/rIVIdunho0cuCileZMJmq5Wd3Dy1yh5+FleeWeYK1m42BVVhOsuGJUjRm0URhQ1NEIFtQH+OIE2pxcFB6c8B6tkZzleY1OT1fqw/DkHaHJj8gMGDhwyLhkGKhCZsp++RGTLFplwlm+s2W8pewSDSt520+zYejgRNgb3Af1mnnLysNwmMZhziQjZFFcL3CHIamMThfrfo0jjkZhOqqmA8JJc6V08GtUBPG4ziqD9Uj66ORNImbjkwh8Jh5qxQLumZwhShwqH1we8T5FlrBFpaJEIn4Ng2RtyBw4DHHBfnnD2VLxaVlfL3+Ro+edXKtbr1RmNJao0XS+sia2UxmWKzn7m3VGMog6+3qDCv9W+TMUpDU8nJd/sj8JLbdDb3rd0u8Tf/+mf+2p+o3HmffgX/+td/aQdI+MGD+7rBr7zyisCUkPBHY6e/cIMz6ZxOG1gDTFR54gQ++gEY1tAcrVbgMIIPo880lwEweDkCHP0aIAeAMZmyui4WiPeVIfgZwKMtJK1cr9uWICVsFRCEkXxZu81LS6YC+8hHPqyyIZkvWbtHpsNUMUTQc3KWi8oyMrLG21qn3bSY9KjntqUJv5zZuN1UoKMxDx6LjeRa/ji1A3eAIRF3PB56ZiE/l5OfTUypoz4O5epkomDEImXjUuYBLegNwbLtybzk/OJaDmaHRycqGRCU9F7T0PYPGtZpNa1er9hetWLL2cSWi6kdHzQUjICKdLudUHEkbq12Uz1QgMoEDLJEXhPaHc8kEceisSbc3WQ8lEYbwQzfDCAllHKNakXfp1nPJtE0UYKrS2VOTJOBkRSKZb8vYS8Lj4KLdsvqjYad3r5lDx49tKvLSx0M+WTaTo9PZN7D4UDGTtZVP3DLRMyZ5Ro2GGiARHbkgQ4LTFcooTogyPHsBdWgp4ZMWB4vVO+nEYSA3RA8oy/WrSavUO/CgDcZjGwPBgLsAYQ6+2OLbXcqrVGh5iBjYkspiSQTpZ+DaEPpJ4DM9MhCsUzA9Cg9g0n0PeEHHxkofS6tZybXWeSwsvJcAU7SbXWsXq7ZZrGzXMoFEqD/0XsjS4NmSDsI2phnia56TcIh0Qa5dwVaL2Rd9P7Um4nFbTCkn+5Jh8S2OVyxOuDAWa0U6LrjsQRTkcGXz/BmK/UTSn9sGeFgD3oDHWzs89UK2AovH7f+cGrFSmWby+X/Vbvd/omPvfGxd96vU9jgz/+XX2GQrr4OlBTRrcJhBGBaNhBNbhqeEcGZEwxgMA8F9Vwp6iKXs0bzElyQ80CZzvJACZD8/24fezodSTqJ6cFAR9GJGt/ZeDW1eIapT9rTbGYHq3moPDyQsskHPvCqNfb3LJbJ23jBSdi0TttflwYrZXOtXrEUIpNxJLZ7NkWKfDGx5G5tq+nEBs0rwVYw1clmctpUNMtJ2cvFvOhBUMOkESa5Hky8neTP6c5ijXi6NK/JpviespsKzXSGDys7Obkl+A0DnP5goqEEC5ODgtdSuVRFamgojmuwWcsVDFmpQi4t/9vRECNtp12B5Kd/SR/139PnmJp5I58/BHcCDJmiDiUGQfA3F3PrtVsKdnuVsvpTcp4P4Rb05+geIUfOBuRzAWVg0oofwaPHjyUA2Z/M7OD4yF5+9RWBxs/PninDySVTdtCAp+slJFkDE1iGTKynUrWsPpOyX5RuNmvPfKUszHOmhGYT5lQS0uKQXH6oF4ihDOBhylTEQwl+vAfZKIBiibWOGbiYoC7ZZEq9YgYUgi1tA+E0cY2jT4fsPoMeSlgOAoYnGiQAbWHCG65Zfgb8IM+f+8l0WOKZE3xfnc2gTD+seMRwkEBrxsb9kbWbLUtYwnKpvCiJQJ44pCK8Kq9Hy4EAHjFdCDIEIhnsWCCM6xVeJTp4YeHwrInfW03BycaED4TOBo419JDoj6YaQoxmC+nR0ZMjEaG1wmEcWMInr/OVhohkeVQh+rCST2M/g5kM5juLffn84fNffuM333hf9uuCP/ilz2oYoQkUAOHJRKcTDwvPAoIWMwjxHlmYu0AlFz0XFiMIbep9pkhsaJqlnA7ISIOlIg0mK6AkIAjSwKYnwBccVzV6GevPp9bstiU5A70IFVTKmPl8AhlDjfWry8d248aB3b57aqlcxSxV0PsgOT0aTQ08IAuTCSaQyHwG96aNppnt5rnVkE4HzIJHBdPHhMs6TcbY1ZlO4BE+AQd7jniH1xi6YLEBCHwKKEiCQ+gHJb9aqvTiNKZfJ4vCq2s7kWBoyWazpYYQcEQhcxM8mt2uFtrF+YUCnWSLtlu7c+um9OlQVYHVQEvh0f13tZHpTUqnruF2fJTPBD4WJaUPhxG9mtUag5Whw0sAl2Zd1RmXFbI6JJsI5mStNOvnk5lKdPibgjeEuDKeMU32WqMhWlG717Vub6Dgw9T17quvKHuBhE/ZeHl2rmvTFJWsF7EFtN32GwpoOjzlrjZWtkAw4wAhU5GsESISQ/pQCSvXXH5KHFXh/ZDyd/CurDJpmqPAQtbFMAJiO4fPwj/7sN+3WzdvCeyMETl9unSAeObENemGY0vuAg2BooEIwY0DVz3L3VYcbYke4L2r8pRJPuBx+mcuSOtDL5+AwxZC/pzDHfA2B+W4N7DpcGKTwdT2aw0ZZgNd4n3pV+N9Ek8lbIpXMewPSbzT3vFDgjYPwGD+RyAEz+rJhot8AtjvMLnnnjXwQc5In45roNKgpzoFboMiD5+XYUgyZXt7++Jm45uL4Q6WiBxAuZwzKkhYBt2+BkL052llJGLJi3g2/T/+3d/8/b//ne+8/7xgg3/0M//djmkeC0yIcLTAQrtCpcWJlMo76dRhErz0xjVBCj25er1hNZrvQUx0EoIcwazd7or7mCsV1YyG6C2nMMw7wsVLgGPRknLTv0EsgMZ7t9+1ERzXIicaisdwMzEIfmqlcsZefe2OpfJVS+cr6jEA26BXBQYLuhn2ifgyoITiRjRzK+bSVijgzZoT5pXshcCxXcyt22nZNRxRMoG0u20hcc6ijO4Jk1U2XiTWyOZjSs1G56DgdziFWTD0LPcbB0Ktd7t9Ozu/FK6J/ghTy8F4ovtGI5pNT3ChTDlo1NUsT8R3osOR0bJRW9dNu76+lHS704QwOemoEe0SSAU7ODhUwEsmOYldhBS4CNkKQwZK1nbz2iZjoBkZSVnR65oOx2roz1cAlj3QSGGZZvZ8rrbE4ekNrYk5ngRbAz1vN27fslLdFY655gcPHkoKCu9ZWDAYHDFlB0wdabpxrWQt3DvRwhDaDDX9IuFONrL6j/TOwn/n58luxAUNwcQL+NgEdyAvZIg00sdjZXx85qNDWCQc0DM9U8rWXqtjzYtLSwdxq2G6naTP6XAQ3kN9TgDriNDm3POBw41+GYGYIY9krzYr/R3BBQKu5JcAPcP+COJq8ifhti7W1r64tuvza9urAEfZ2l69rsOW3lqQSmjIQzYFxg9tbbjZTKuBemSBbsXoCQ90INA75zNHJuGLzcrag74tdlsr7XubBAEAZAugsdG/lgpLaH69AMOZydvewYGlQ5+KXL6kz4lKMRi7HTJoaywORpKf9zaWwOXbWDzx1nA0/5FPfO4n3nq/lbDBVz7/yR1YJ9DgkY4WD04la5wFSe3u8kr0bMjSpAuG5haqJNBSlF7TK0grq6K/xySUTItAh9w23yfVJj12xQ14jzLosAnUFSZ9kP8TgTY1Ch4qIZhCxnCgh7d5ZVub24c+9JplizWLp5m8gkqH6LwTwNRlfZZ29vSxTYcDC7ZL2RreunFi6QwP0QG6TDXlWdFu28X5mQYCEuuMNibmPrHYi+kqWncRqZtNR08H20CCOJvBNcW8vKURTSDDkg4SN/cIFWIyXspAlJHdBR4NwI2GBQS6o4OGGuhxqbfg8Um2QibWtqvLcwUNlawbH44QXHl9smumpWRgHApcHwGEL2hgKEdD5EekFOBwGjYG00yGTvgnhA5cSEhxD5iiohPIIYe9ITqEZOxY63H97X7Xjm6cKKuLeMDIypMdc2gWmXqvHULEwMZpUi7PHrlukfnxdwKUhCDp0YVYsshjgtdw0yU3DpeMVCTKOXdjbslAsT43G2emdLu6L+pv0SUJYSxkr52ra2tdNQ07diS1KnkyfNaPq2MzjGBtUk7GQJOb2y7y/vy74+gQuthquOPiAECxOChW0oWLg/HETCqRskwiZc8fPLHpYEwDTWop1UpV+Ea4pQS0i8tL9cQIuiglw2iALRSAJQXuEovZVYserwsNUFLTL1d/1XY2mI5tgUAtgOdEUqwIKifaRGSCKfqFGF1hN0CFlStYpb5npUpdGTmVKeuSLJBsj3IWqXZsEkaDkdoF7OdgG1gindms1quf/4u3v/6l99sUNvjTX//ijk1DdsH4numRE5rR9QI1n9NCoFGJoGSU2ZG18TsY8dKjowmfyxaED1K2N5mpUQ71iz8UG/TqWDS8NgtWWLsgphR8vnT9OjK4Xr8jri3Bl43L4orF6eWNbDrt2Yc/fM+ypaqEOFn3lNMamGBlB2YvlbDW9YUtJyNNbYv5rNUrTILd7YvSFfVieTiEskcwDujbMICQNM94ZGQNkR4dAYCNxu+7H6urh7CpaShzSEidZefaZAghsLi4B5QMzVZb/ScMua+abTWFBQkh4IcGzkdgptJJiwUbZSBo0dG7IrsSJ1h2lJR0bkm4t9fwrDlXUN/HzWXwcK2rvSAqnyAeNcFKMJFZLKbuqbvbSAQgEh7lOmAccC0g+vtd8I5Ln3wmYLyMRCKnDzQB4lKr2Gv37nmwwSim19f94t/1HEILTYKuKFyoUod0PfGF43HXs0skPOuTwq9rA2q4EFKwCNjRayhzYoC02eizRrxV0kz+7kZIQwU6wU+Y6pOxhXp2w15fita7xcqm/YHgNgR67jHXI0tLwYcYwqGOwyTWh0v0MxG54H4yIafnSdZMVsx+genA8E3GSNtAk+hytmDvvvW2BAVWi7VlUj5EAToF7o7e62Q8VZBW1gknNRbYZfPa8rWKMrrpYmaXzabYSrFU0m7cuiVQdeSYxh5ZMmxDVoppdcJZLmeXF2qTSOafe41BVaGsvQhjQm0U9P9mC8GI1BdHlVjsJ0ye0qLZUeXo3rY6VsjrMP/DYa/3ox//2fcXYyL4vV/4qR0njVOdKE1cSp1ABjZOPaAFC8GNc5B5YSExoaIPQIBBTptTidE0CxwzZbBigHnxmaDfwEknFoRUaB2SQ+8DgjOKCgwfKD8HAxD1kMNDLwnwS0Bf1lCcyAia9sEPvS4XJByPJCm9WvtG5HJRTsW7lZINj4vVXDANAt5yif9FTmDiTrOp/79frYsyJjNoc68FVDLIDOhXMlGMlEGiEik64fks0NcIhkzzyIIJhi+99JLKBkp5StsoGENxqtb3bLokU8HZi7Jhof4Mv0egg7GwXs8U6C4uz9wTYb3RZmcQAawBHwmgFfT3wOiReRA8CGzPnj21O3duK9hwXRD6maofNPbUr2MqSSlPf4nASfZJRk+wAqbBZyYA0J9czL09AQOmNxyqsZ0BfoI4Zippt+/e0cFGD4xsBAwlGboyCSBA8YQm5FQE9BsJWsBqIMSDWeSg5B7U0Cxk2jv0qXYkvMkaIThyILDZuEf8V2Uq8vlph2uw+CL1X9oAZIh8/kgin0DH50IyifIwlwI4vrAUQzGMnvBeYDgCdArTH5loE0t4FmvvMSMZNYdzjBLwWvqBBC0ORrnhpVPqJGcKuQAAIABJREFUSXp5v7V6Zc8Sm5g9eue+zYYTK+Xo2yHQnZQKDPeJ+xUjMKLCrRI4qfbOeDm3fKVksXRK9703HtoEBfCY2Sv3XteBiSyXBEXheOMRu1lrbeElsQAIjlUjwZPnHaAxmFPGB+eVPjqcV3ruwIUwmYIqxodOSyWZnmpGuNiL5+d6TjKwb+zbdrXtTWbTL3UGsV97440fd6T8++Ar+D8/81HZHfJhXEkhHBZoYVGze/MTZgTps5qtIQYIuRegHQAU+dlWp6tF7aBIeKEOxaC3RzoleWl4fsuVMhSpQiTTlsqhbw9Hkykvyrk7aaMR8Fg08AynMzi0uDhdK9Ad37hp2QInsC+G88tL52bCgCgVrFzIWSYVk4ow3NFamYxuKzYEvarzs+fiut577RWdylJPWa405sdkZbXEVtDBlJRfuUzWkfobhCrd15PARyAD1kDZFGV7t27dtjbcyzE2kCNRao5PTjUtq9TrwjTRuwPgKbtCHNgAi2ZSEgpdLMbC+D16/ECBkNOeSePR8aFDQVbzFwGBMob3YcPTM3rnnbdVPjIY4XfpIyLVhKn18dGBepQQ++nTAZXgZ0p4JBQKztbADDyO1FFerBExPLgm3MQWK+AG2nQEO6KlPGjvviQ2CeVupMrBpFCTTXqKeBowIZxOhReT0VDoVUF2HDli4YHK3wkgUUZHE14BKFyXkdMW/T9eW6rQYZZH24Dy2f2HXSrd19tS08/Hjx7ZwV7DauWKbQl0kNvpOQIbQnE3E4pmQrWDi4xVYOhMJmPrgJ7fVGD09QKxi4JDX+iBwagAckSverkSSyQbS9uT+49tPVtYo9oQhEdm0uWKBn8aQkkMlEN4pdbODNGLkCNeqJTt7PrKELiiZTBazuzWy3dlmkNpSWDkGV5fXel3j45PLEjgx+zMGSbneCAzOUeRmD0YJFEvgdCfFKQLK05QAAwVmbC6xBPCp7CMNtbv9u35s2d2eHBgqQRYx2A3mU7ur5arT/zrP/njP3y/0MOC/+MzH91FD1OE5fCPBBFjeLyCK6L3k9RJgugi/+ZaVisNISid6B2AD5NczISFjfJD6OVK7Q+cIRIynMzs8vIqlHMKJLp44/TU8jl6gEwx+7bh1OR0Y3o0HsquYrma2GDYspdevq0eUSD+bVoP84oA1e2GCzxl1SJ0my1iDKJVZdOg6CGoe28tmXBPBQYAQCrIhqAxPXr4UH2XSrkkmAKBjaABJYzSiE2IcoWI8JRiTD9DtVw2Mg73kdcqjftef6hGL4FZGUkME+64prCRWoYmf5QXraaQ/+lUTOobs5kT+SmxOYwYRvA7QF6iPicbENod7QLKV8kO2dYanL5MSEP5cqbWx0eHVsjDoNiKKidzaDjA4NxA6ROs5zObjafi+nKKMxkkUIOYX+w2dnL7lrK4p2dnOozILF596WWHeICTJAtGq49rRIctnX5xqGGZyD3gHkVy9fQ2NeFOpeyq6Rg8PpNknELSfCSHFAU8PqP08kKZJBHi6WWSsSUS+v3o0NZhhL7f4yfKoO7evu0MhUzG5uOJrecMYcbCFZLFcuhJ5TiG+o1XHkyH6WfS6+SQAIQ+6HYkCQYLh1IxjQwZ9zMa3CXSltjG7cF374tre+vklq4J4C8lI9fAM00ECR2uHCaZYt5WsZ1UROLAiNJJlaVBOmmtQd9mCEDEAnGpyaJ1bYu1PXv6VBn03v6BBy0sI6Wqgu3BWAKdsVhKPbhkqF6CxJkmrBoImqqPrdpLBG4kvtB69EO21WzJc4ODwA/W8a7fH/2r7WLzN+fb4XffeOON9zyQOPjtT/0NuYCRDUgGWko7NO0Bq251OtDcjAVx1fcOFuYWBxpGUI5JQYHpVwh1ECB0MpWLE6eHMHES5gQmkLbldK4mrDxkweNls3ZweCS5GqadYJowvgZZzyLt9enlIByAK9eFVaoFQzWEngQPhYcJJQZcGpQvGACVUt7m05FNmL7GA/3J5zPa5Ov1Qv6mNP6ZwMrvs9eX09T52blKW0o7ek5RGcTUleyAYELpxeaMBCrBkXFLIg4mG1KMihXS4z31K2/cvO1iCRwQArjHBDfgS4Fns7Gnjx/KfvDW6bH8I4ajvko/Ah1CmrQMKEUjHwaAs2TQZ2cXmo5BjUPnDrVo8IH0ZsgiOGAox4E1MJVmEEGJTz9QsIlEXKWvlJqx4Fuv7friSs+Y+yp1j3rd+uOx3bhzWxsHkQMyBqhWd27dFoaNrJSSTD1e1kqYbVEtCEQe0ta4pxHbRHaRyMDvdnrukRwWGzUKhtEk1kHFfq/IniXWGf4cmSjZXwRxiaopDh8yvbOnzzTxrKDfFsQUtHCmAFhMYKd/yYElrq043Ttbr9wIXDLqNPXjgXpWi8nY+p22Mz7KFR0WrHGyXw411ny1RNa4sQffeVvKJUeNI5XagnDNCdIxMTUcmDuwJCrae1WbcgClU5Yv+8QVALOlk9ZRoFvbcrOSQVOtUlW5ywHM/SXx4NDgcHVBjpieK+wlpLOEXWUPy3IUG8TIaAehXazrA+0lWE/K+GSnSGsjIT1E5KYohVm3+G+Mx5PFbDb7e5PJ5pe++MX/ofNer16Df/gzHwXlIfAjQFQWlyPVlaZKkww2AwuL6R44KuALqCg4vy9jpWJZpxmDCx4cD5Ey8vK8qdMF0DAaZepNcFKI29dTus1r0QMindekirQ9lbTh2F3VedhkeHBQg9jaBsO2BbGNvf76a9KS45SiYc6Ej96QTJzzWasUcrbdLKzdBDbSs1wmqfSbzY2KByBdFgnlIvplTD6BJpw9P1cGCa6NgKk+SMiZjChhLPCbN2+Gzmc7QRwkqxPK/zjAmpixs+++/bbUSqq1hu4LJchgijpvXxQuZzFgB7m05uWFSua7d04VZAeDrjbnZgOEhEZ2UTguMkZ6d/wOWeWzp8/t5OSGMk0GLjT1CQo8D5VzTFhxoN+hETcXZIVAXqc3FrppgXfk35NsCIyzzy/s6dPnttpuJY2+f3ykzXYCBS+Ttufn57bebZT1nR4dazNwr/gsDCTI6ph0Chi98UFRVDkQ3LhugggHBhkeNwzdP9ZfdE+kELMMsWxh704CnnQlQ7BwVMrizcq/cQCSRfKZeV8Oyu9+97sKbkw8hXtjKMawggxssdSAgswu8jbBUAhfju3aHbvEiWWqn0raiCEZB/mIcjeh14HcL+c8aI9kgTAb6g2Lb2L2+P4DS1jMCtmCBDjJkjCv4b4BGWEP0HuL5zOWLOXNUlRSbl0o/wquhfWK8CtwKbCJ9YYOFTLQSN6JgEaA45lHQzFeBxweCQklKirDTGFpnQAtj4dcdYDgPGfKW8FOdPg6YD4iCUjNGk77NqakhtZL3GL3F/PlJz/96Y9/9b0f6D7zE7uod4YVn2vs0zQlfd0JXsHAgB4d+CimS/RHXMYmIVNj5NIjagkZG5kLQ4r5ZKmhBQMJMj/IycIqAadjwhYnIM5tspgpqIH1IshBtyFA0p/zrImshHbGwqYzcFIbu3fvdVG36Cf0h2PrdDsC8DJ1rFSKVivnLZ2MC0+34HNNx+o75cHSZbPW63ac8pRw+hP9KehPnHb9PhLhroRCucoXJzrXzolPViceIj0WrCKZ5O2gC8EzdRVbvi4ur4V3u/PSy5JsAl/XHQytM5wK80YjnkyKgMV9zjJxFe0IoUYwW0urVkq2Ws0E9JX80aCvKSWnuJD0qbTdf/BAGR30PfqnlF6SmF+ttdkJNih6MCQiWwUzyCTbUf854RXJBsAwsgHpsaK48fjpUzc8Lpft1Xv31NSG6UAfjpKd+w2c56DeUADhWYn5Eg9E+ZrBgQ6npmRWDnnh/viQgXvIvaJnRyB8du7SZ2TM3Gt4oNFUls/OVxQs+X40uOC1Hzx4oAB39+7dF8+A9yOYMGQpZGEruNSYyPPptA4TwU+Y8K63CsyUwAx9uE9IeEnBhuBAHzWZ0BALKTCA6ArUqJRkUu67EQ/km0rVo0C3jdvF0+cSFaC/Ba2QwdF4DCJh5NPj5cLysEaySVsEW8shgY8YBQcVgheU0Oul+OKsNWBdAHm1VqX+vFHWB26OPmoicFUZVU6gC+T3mldpnEwjB0/vjuwuRqIp9gMHMhhAAl++CNQnpXZQ1OfkGTPI6TNAQxAhjt8HWMLVejFf/t6g2/vEG2/8LFy296wnbPC/fvy/3UlHTZ6ablIjfbK1U4r8pgEDIf0FFIm+2kqLDhwYuB/sEOnLQScR2HgDzCKw8WCih0KpU65UxX9k4RHoyIrciCWmbIx/48EFCQeMJlIJYePo+ay3K01GGUb0+k1lah/4wD0pqBCQ+f0nT59Zu0sGvdUwolTIWrWUt9l4ICn25WxqRwf7mvAhJX5+dqamMlkVZRf9Knpx1XJVGd35xbnYBDInoS+WSr8IcNH0T9iqGabbI/EbIzYF94bvv3v/ocr6xsGBejdknpysT8+v5ZDGxFMYskRCQwBwdFJGno9EYcLT1VWVlippGUhwLaenJzYaurIy2TQlEF8Q5w+PDvUcCbzcO8QWkExCronmuUjsHFRbgNg+hAI/RkboTlgjqX+cPz+X3SWZynW7ba/cu2e5UtiLnYwlyc3vo0XHcwN/KKHLIBBxX7jJ72nk89wjo5sIP8f9Zu1xcNA2gTtLENLzTyQU6MheCewRTpE2i7B7cJBDsDAlL0MOAid4wmg6TjAhCDIUgcjP95WhKOONK5sjU5NcE1kNECEp9ybEOtnJlgGJMi/3aSege4eB0Wo2VV+PIEi2zSEOqb6NCkwqZfXavhVSOWtdNjVwAFrC4ZbPFqzfHUgVRod5sLN8o2rpWskwJkgV3JuC103R+yUrEyAQcp/75vJvme8BO8N8QC+PUnONfLqwmHFNXoGEwdCB/gUBABUT9ilBDdl1Ap2oebBrUiQzvqdod8Av8s8fE0tkNHYWDYiCRCIjaMxqseqt5usvjUaT//mN97CcU/D3PvojOy0aeJS5rEvIIEWzYhrkcgVMkaRgIp4dAo3gnZhMEcD5r1m319fJwFSJIQKS3vBjIZzz84fhFJCNCreOLwkA5ouhh+zIpqOxzVdzLW6yDKeOpbQB4wnaCiC2Ub8Y2Qfv3XM8njlynOa4dP6TCSvTzA02AhmjRWeUfhn4o27QA3+0g4zQYq6TGn7v8dGxgg6N/cePH0msk2wrkrW+e/uO/j+bVRkeisq7ncotggf9FxaXu65vNfA4v7gyJrDoiT169FQmQqT/ze5Q7kvARiIzZwIdU1H6Q+Nh1xo1vFwJShNJyzevrkS0JwO5dfs0NMWBPpURgbzTbluxVLRbd255doHbWsjB9WnxVsFOzvbBThua6yWTfPjwoZPRmVLCt4XsTumCqVEuZ9cE1FpVdD4a5fTCOKRA6j+6/0BDoA9/4IOuorFeq7lOeRsZZSNoye8QoCK8oTK3o8MXk2oCHOWnjMhHQx2EBNFK3RknwF9kLTge67o5eOipcq/Jinj9GzdO1WuO1Fh4LgQdXYdEOIFduNEREBJwP3BduSdg6ZjAUsbiD0JPlPJNfsFkc5SRDAxSKZv0e9ZvtbWmqAgkuQ4p3ra6dhg69VrdMsmsDeFhg/FMZWVfWClWrdcd2NmzM7EicrWy5ferVjk5MLS2Y2k3iIe5ItMhBi30zcO2EtUDkBbKYPVXQ+AwXG2ncM6/h2LpgY5dCgqpvt8QXxmQMEMHSlhAxLJdXINrzcs7AvFNfo9qiy/uP2GPrNLjwk6/u1xw33CkCC7W89Wnrq4e/9/vVfew4Lc++dd2MpMJ63GxIMJAhtsQbAWJ+MWQZ0LhwwMU+Bw+MDdNctsg1eUA7yenTD3QdJP6rWObeA+5IwWoRSBd7mJ/nLLC16HGi0wSzlH5ghqp6BmvdvRa0DnL2WY5sWbzufpCIOJL9bolczlRYcgKydIalZKlE4FlcNLbcvoDxdx6YCNQr5Eo2glbVauWfUonhzLXmcNLAnwVi59NQe+LP5EGHddK0Is2LZ+r1W6JH8mm5vO/8/Y7yrRu335J9wR1V6hBDCOYurLgyLiwhOTnm9dNO71xJJ24yahne5TGaNENBzbqdZTRQU0iqHzwQwT5zIspsCTkNR1cKysVO2Xthwk9JvWFBkOR79kk9Ks0laSfSol9dWW9ERkjlKq4m0AvN1bIFaxYr9kiZparlo1CCEwk2dNkNLaX7t5VcAK6wd+/V9+NKexqsVLwJGOj50pWBw8YAx7eO1IRJhMmOLUIkIjAUsbLjYy+cEFBLxpERLQwadGJe+zm4QR1Mjo9XwDfmNTgk8AwQUokIaUstIiMMjngKVyXbCDptQJcz2Zcoh0gPGwDMqSUy7JzEATrrfWabfFlcxnUV/BHxY4wI4AxyQCT+1w6Z62rts1GtCXy6vmVS2X1Z2GSIHYby6asdNiw2umxBdmMrYKt4f2KfeNRY9+hK0nQD/Sf17rW6H5J3RpPDXCOoex/DNiIOQslk0OQYi1QOYBgaJjsZyqlSqXuJe9kZs1mRxkfcv+ZvP+hV8S+JRbIKBwwfRrdupXQGFRwAI3FnkrlAEl8bdQa/HS7/eQ9OYUNfuNj/zU9fD1gAo6XqiktQth3TGTI6rzJuRNVS6bBGI0wjY1h7AsaHswSoGEkiGhcLgWO3O5c/pqeAcGCgEcpLFmZcEESXGlwMgwg04gkeBh09EdDG89wjF9apZy1ZHxjZ08f2H6tbgf7B1aolm0dj1uz13ElYJr1qbimrntlSvC5BZh6Ck0/EXygjDuZyNHeTHeg7TOboF2HqiwlifTettqkXDOfgQ3Ov4tepBCB+i09C6eKkRWR9eJpyxSXgMqCqTM0wXCYvgtmLomkNVvgw1IqYZEGZ0E2alX1jRAbrVcq6jEiwtlpXrsacbctxsjxsQtZQs2h9ya1kZAbStCmd4ntYnQg0UqQjSDgX/4H9Cc0Z5bV5By8HMyTuUr8eqlic/TM+iPbPzmx/F7Vio26bUL5LO7Fd9/6jt17/XUJgtLXQrlEwatIj3DpTI6Fwxw0Le45U4MM+dad207yR72b7CTEu3mlAHfZbRzF2kAOPzyI+QwQ/y8uzpVliGVQKIgFwOZ3ILLj0ijJERrge5rqbn1Sy7Xz2Zm4Q7xHoAF6nwc4N8LhmsnybOOsD5mvGyiElSsTBzHrX7dsA6MgMFsutiLilypuXqRDf7ezSrFivXbPnj9+ZvXKvnws6H/df/hIvVt2FpCd2W5rdz78uuX3cdFzYVcsHOnDkaUDXeGzE+S5N3z2qH0S0eKePn2qIH98dNO1E6nSUnG1LUBAAGhGT5DfhXEh5lPgHs0MUOi/UbIWKnUxJ9jf9OhRAed+iq+cQLhjFULFGLwQ6BKWiqXBHM5n49k/WYx3n/3Yx/6ri/facCL4lR/9L3dgoXigjvh33X+JLeKyNZkqssN0IDsgKGnypdNUrR5lbgQqfpdSlgeFHhuKIkBKHN2e00SMU5ObyOaLzLKBskCZosdAFgQIkyySkg/+4GQ2USlZyCYtk97ZxbPHlsGq8OSGStvpbmPD2VRZA0MG1D8O6mX5Tmy3PPSYdN5Y4NUKjdykNieDi06rI/d4prXuKQqTIiff10jJNgLeqneUxOB7qpOZRbZ/sC9NtRfeA1uf9HGqQjIHi1VGeDGetGQ2a7XGvo0mM2t3USOmLCsJ1MsCXC/nNp9MrVrKWQkFmPlEunrXFxeuKddpKVizcRmqUK7RT4syZdgWUJcIdEA/gFpwOMEcYfMCjUCglABM9sXnIfPi8HIbvK2I/eVcTn0lxAgYRBzeuWX144Owz8OQamPffvNbKvnJMCnTpBQ8nQpu8SLzgGrEoQJfs+meGlxzZA8pz4qwhUFQdvrVv5e2J2sGMkS2HdG+CKCsJ4KczMODwN59cN+OQ+UYXoefoXzuttqajnMNBLoIpC7BA5r7NONDVgLZu9opkpD3IQ4HgrTewGwEW+EXafEA5u5eXttiNBFnlgDAeq5A28pi4EN7I7BqsWKj/sje/Hdv2kHtwE6OTtVCuGq1ZPSNavU2Ebf+cmb3/ouP2N7NY5H5ZZ6DnuNooj0CaiGaInN/XL6JszvUElwsDIwiwbVaYbqP6Kv3eF3UlCwT6bC1YD8gHOjT6b5uA6EeYEeQqSVzmNhnpMZCX5m2EewYxDowqydbHc/nVihUBCeDA71dheri41lrOph+/sG7rd/+0pc+NXsvBbvgf/vM39g5/9QDnOPn3G4OcKvAhMu1xtLCZUEODt3BIi4sWQt1PukvFnXcWIIj+DFSXBa6MhbkYRAFXMz18y7XjlE2QSireQcLjkXsQXUj8jNqJpPR0KqljJWLWXv++D7jNzu9cUMKEBTN61hgw8lIU0lAwvv1ktgQqXRMJH4o0JhTM73Eho98jE1PkOHE8vd0bwA+OxND7gcnI1kAWYmyh7MzBRB6a9w3bczZ3E/ackkBg88rsKlUgaG2rcR7BYtW3WvoJEQCvdPpuvIuZG4xJJYqmxmkIH/OZA81krNnT5zEzabESIesM5OyZvNadC16OXwhowSOjnvGdctjQh4fnilRboJy57OLeK7DzCELZBKUXkAnKGhpvvd6QyvXa1Y+2LME/U0sCJWRp+zp48cSV6X3pdIykdBQBiArz5qgIgAumSlOYZ2OMjh6Y2I0SO/M4Sh8RW5gAtUOhy8EFDhABBROueUg9zvqkRLwxemdjF/4rJKVUcZpUJP3std/x0tXno0Lebp1YlTCShgAiEXSe2Rq5fBGHBRyO6PKKeozEYR6Vy2bw3qRP2zB+3qS2nfrQ+4H5ukM5L7x59+0470j26s21Gfsj6fis+K8VT1s2GS7sr3TYx0oULQ4dGXfS+8Q7NzKe5t8FvZpxLPmGXNYRbhCLne3dQYS38vlHdJDOwBOOqB99jMJBJNhDkCJFQlcnFDGx5ACjB2WCZS43AuGJtmcC3qiwMPUHTNsYZkk9poWqWA0GNO8+0anNfiJn/3Uj33jvTSFDf7fv/v5XYSyj3ioLFT1OWZImmNsk/MPCUk6HDaQPbCZaVpSvnKKkX3RHK/IUZwFg4y3S+jwQFy51gcabD6CIickC1t2fZoqTTUddAXdpSVkqL20AUooqZjVyjl78uBtC1ZLOz05sRVTyu1GnhNMqFrXVzYe9+xwv2anxwfivU5GWOutNKSQcnJIM1MfiSZ0yNgQCJUMESXbVvsF+4DyBztGSlepAtNzGg4VSNiIZEqg7nG4qtbrgs1QvtMwJ+hft7paQI2jI9HhOECa7Y59+623pA0mbjAy8ziATScSCm2IiI80/U6S6Hi04llbq1as3+2IE0s5u5ovLCOJbldxhjYHJgrMK7g7Mgi+CIhkQsgpsfgpMSNmwXQ+tWQ2LSAqmQ/yPGAMn549F5ykUK9YjwlsMqmsnJ5Np9lSeagJYDr9AtvHTiKwRKof3E/+aIjD5DLlIGVKIKkXg6XE0By9uZRPW3ndCC8XQRzUg9wwXzT9jFoM8HPbbcEq+LlIyok2BJ/1aP9AmTLvTYanIYY8NMoO+IZFstkouKk3HQZesmJKZoIf/Rj2A9Q5GbwncBOb27jTlzBADMeyUlWHBZk0ys4EUA4lAt1sPLd/+6dft5tHNy2XzquiGc4XIupPN0sr7tU0kKidHMkFD/hWNB124x84wT2tPQ5XDlnuDQc0gY/PF61hrd+kl7m8BqWr/JmxdNzsHDKG+KaGj3h1LISbA6/HwHEGJ5luNmKmICfAhVLdod2YztlkSok7lKcvKijJlNtsMo6gDQPDZLVcz8aj6d9/9s7DL/zar713RDqDf/E//a0di1ICk2RzYY/DFU3GKkvhslZqlBEMH7bayIAruTmktyDIKWV1QsCXQyU2k7HFcmPtVk8ZkcyLc3n9Pl+UurksdocZBR8oXGCGwDflchkXPkTWiJICCzp4lIuxzKfPHz+01WxidXov6KclY1aoVSyRSVqn3bJ+r2W1St7265DFmVyOLZ9G+dUzH057+mqVcEASaaR5WUCWNpeIo9PYsnbnzh0teEFjApOpNZkpi46SEtaEcFG40gNfEch4oR4iQ5vL65YyucrenhRA6Is8efLMnj57pkBHX5TeGoMInMC+89a3bL9et9defVlofLKEXqel8hB4zHjQ9ylhyEzIAfSUjNBEYggcDggxUM6w4AHk4lhPQGeqrACVy0npQ8yC3cbSuYysHdk4Ef1Kvg+wWXIZsSJo5p4cn6jsRVFFG3q11r0iuxIGU9Qhd47j3kVQD+HRwBmG2QatCYITG5F7ys8CvFamtV5Jkp1r5PsREFnCtxqgeG/NgbEuDiF2Tw4hiYlDZtJpq5YcusOzkbhBMqnM3LnDLtrJn+jeyWCawzygLFy/cHeD2pYvZKQCTVDEN3bSHdhMUCmCoPs/8P5oAPKaDDeqklDf2J/9mz+z06ObVL9mu7hNVit7dnVpKbwj9iqWrhQtX0NfMSeWkMr0uU9XyeBZd8J5MlDY23sBvWHNkGGTQbKHuQfpFCIKfmCjVEMFRvmfzQAEpkrD25X2UUKsl1KpqoAJTxfQBAexhAGQ8Q9FCAiQZHJkeJ3e0G7ewoMZf2cENSjr4+G+jrmI6HJ9MR4NPrfoXv/jN9544z1B/A/+4Eu/IByd/iyW7uy145SFtYAk0ErZHKBDFqUk1MV3hY6zkxCnxs0hXQz8nCPeCzYcQgXD12AkdLcTs3Nh2eADCLIg8HCcDKgwQDCv7+EihvLpQtgzMqwlvqCM3zdzO3vyEAKulZAAymcsQ9nJ9GvtU1t8UWOGaCAuXnkpDefS4K68hCYTkrx36KbF5mIT4LHA9/ksIniHxjERDIPFxElKFkGQI7PTZl6uvQTG5UyipShhpOzll19W6TjEcCRXsAmZAhlOJi9vW7BUB8cnNugPBWYmyMN3vbo4tzzYtmMyLIDFeZuOhwps+/sNyaGT4UoGfGcKPFx/D6mtxULDDwDiAAAgAElEQVQBhcwF2Eg0ieV5RPg0eU1MxlKmoO8kTUBwfMfHdvMW8JSUJtBsIExwOIAkfx6KDyB+4J8RpsBQ0BeCKRQq3gOOrRSZEUGljENHbrdVFsVaoFTi+iTjnkbPkGEXTlZLva54v52uZ7ki0s9e8Ff5WV4PXUS+eF6aTOJyLw8NB+KKuqdWjAvFYhbEtdFX5CCOvtTLCo2reR8FOgWNqYYUBFtlwJWiNRp7slQki54Px7adL+VHkgySansUy95L4zr4nXoFy06zb/7bb9heGQ+QnfWhnK03UgYuNep2dPumBfm0MGzKnNhnVFShjh4sDXrJ0Wuy3rh3fCaujS+qi0i8IGCXwE5B73AyUuB3cyM3E6J05SCnnQJL5+atu5ps8/zJ+hgsuiIxTokp3WeYUaJrJlEhSqvdIrey/tApmIin5ktCWNCqGg5G2+lk8mA72XyueWlf+fKXP/4DdxALvvrLP7fThIlehNRqXTOeng12fcBApHoA9w0pm1C2iEyFP6CsyboiPqyrnXC68cDMzi6uVDrQWBbmabYIQYd4B/jomgen3srA3eJZUAA6CXScbJSBEwQYUc+dju3R29+2TDxuDbwhoM3QVJfCw8KWK8jlI8tnknZ0VNf0FdBtCsGGwMsQNiDS5FG2QKBT/yfksxIA6ZdF3Ez+TeYky6WyJDYRmQGBjt8d9Yb2/OzMMwqAm3JT27d7r70u3Jzu3XZnzy8vRe2p7oH836pRTABCjZnsiCkvYqHz2UTTPEyouQ/FUsGybOgYKjLug4FcOEBWgksm6abRLOoBDl7hPUUnj16ohCjryOK7Mg0BMZJ/53UkWQ7Vq96w23duC56C/hmf4+TGicWTridHxkO2wvsAROZ62XC8xquvvqr+HNcT3U+muQQ6yXqtVyotCb4AqJ2J4QIA0XVFCsSC+IRqz/yd6yOQRnJNDimBZcCjT/t0f7t9oQZNoNOzhZWz2+kaz8+faw0ynOAaCWhcZ0SBw+SHYYrENAE7r1d2/vxMGRSBFTtKMmt6twT67WJlu/nSdqulpeNpiWLmiyQDyJLPVfbWyjX5Rbz9nbctHWfSm7JWu23D2cJGy7lVDht2eOvUksWcDkgCi0QQ5jOV+azTSDAiKmcj7Bz3NbLYZJ3yh6C93fhn4vMt564Q5Ac2FU1Rdo4Crq82SmCqjX3dR2Ht2BvJlIOTydYk6rCVn68yzGxR2SD4SaAmDCrJ9AAh0yEplMq63wS78XBiy/HiL7ab9U+/+c1/8y9/0ConwT9ToNu4OxKYnLC5zCk+GS9cVSGTc6+A2dSCZFIwCvTrmcRsMR2B/rMCPIiPwlz9DhnibJ3z6s1+YBh+8hLgKD/o2VE9qAksOhWUFnpmgbISypQRk7ltYONh32JQYcZDe/bgXcskAqvXyhbLZkR2tnTCVruVeKGJAB3/tB0f1KxUzslvIoYLPWrFLJ5EQtdHfxB5Jno/nODI0vgAIq5eHwFcpeIYb1pvnLOICcScjhL5TKft+dPn9vTJU03HyHqBQHzgAx+wmzdOdT/wjWh1eyoHMDI5uXHLZemVwTjnERFGLAOxDYKSBO4P8DMiotVqSbAY16ojkM9F9Oe/MoCOOSSILzYJwYzrigRVCaa0G2hKE1jAqcmsOIjJgQzcFr936/Zd9V9o/MsNa7lUhs0wwTFkuKZ59o9SCHAg7gGDhpOjIxHmOTCpCpDWarZbeg2yKHBmkZsVG4UvANA8B+4rhwcbkmwZsDXZ3uHBoTJDAiDcap4XG5gvSidKVD4rkvJsUq5LGzyESgHViaawqFYDbyLoCh8Z4uMIYpFPL1JTCFl6S8OpfRGMI5tD3n0jVEAKLvNq6z06LBFpwWTSKqE5aMH/EWCAl6Co/fzxmU2GEwUa1kYbW00qnGLOMpWSFetVVTbImvF+DDaUVKBWHHKR+Wz63CG740U/OZQ7i4zIi4WqKiCCO9QOLB0dS+jKxwQmeW6wF+MJZZe8H/dQU+8FvhfuMoaMPuwJqISCKMkxLSmUATAZgh7rGw4tiixo2ZEp8lyRh19Ml6vVYvXnm9Xik7/4Cz/39R/kcCL4yt/+9I6bEpVjlJMRB3G+2AgNjVIpH3zBZmcaiwsT3NVkCr6bOI8ELxQzyMJU4pLFcBoMx4JbVKt1nY5+ergclKfjaz/ZcWSKub7WbEGpB1k6q9em7UGGtUYReDax6+fPLB3nYW0hx1qQTdmOsnS3skQyZvVKwXLZlCVjW0ul8ZtgMbpnhPw6w/F71ItCr4335VjiswuecH35wtPTD4C4lIS5TjYMCy7KCN76y2+rv7l/dKjgyAb8yEf+c2U4oOG73YE9fPzUqo09u3n3rtUaBw7EJjOAKidBypZUfedj+KZsEoymWVRxq1TBPXkZR9Cm9EZuig3NkCEiiHOYMDWOKED8DtciL884oooZCSugeUZSxGZkakhT/q233rLGwZEdn9605RYYAgcBsj1ZGQaRySAwEJV2YAUJJEwwwdIBRsYvgqkk70vwRuGEEviEHmGhIOwYH0Ky5SGDgXvIF//O5mWQoNdLp5XFRYew2DKFgg89xmP1h5kI8j2mnRF2jsw2mjrCZOAAcJvE1otJrqShcjkFer64VoKd6GK5nOhsiCvwWdQLlaMZIgkplbP0dBLrrU1RnwEmxSSXa5PRtcuLETzKhbIV8yW7vmzZ+fMLSycyQjVgQRjPps2yKZva2soMmepQ6OJOVbOdVJw56J2p5AMcrtGtFh0Kw8EgJeWQvcH3kgn6pxNrXoO9nOqZoQzsPhNuKUn2RtIxQuiWvmTSfTFU5veHrkaUTiuTGwwnrimZK8jvhD4d+96hZWAvVzqk8ZKVYvF0Lj8MEgJ6fdvVZrXb7L6y6M8/84u/+OlHAU3HH8BX8I9//id3TKR4yJRiBDBlBBkwaDSGsX9LOP8tEZdCw4oeHlngGBPqpLBg3ER+9vLSjXgZNDDRofSNaFT7AHwL3CwI06535awIF0lkTI13psQWM0mVW9xImsEsyQ2p+GxirbNn8mm1YGMlSot81ubS6iKwJayYTUlVONgtLRHfCnOGbwRZJBtVn8OxA1rkUGd0mlG6bly9BQMUAafDk04qwmOHMRAM2TwsbjZl87Ip8UkmlGeh5hqflYlk8+raLq/bcgLDC/XOK6+KT8h95PQkdSLD4qABLyd/ByR2NP+itCdj4VBh0SMVD8RnLk4qDfNK0UUqLy8upc4R9bRcMcTNkMnWpBITj9newb4WLVJA/F6S+7A1azZb6s3W9w/187twCEJGAL3sycP7dnrjVPeD0o4NTz8MJZCIU7q/1xAMhqDHPT27OFego1dJcOHeOERpIQrZ9wKFI7I900XuBW0R5O3BIpJxcq/pi7KxEZqkb8Sak8BCvf4iYBEg1W9FjIJDOVQpvrw8V5bD2kYBGuECgh2b++2339bvECR5D0bW/B4ZHpksX/m8S5hx73dkbNOFxDuXobABmaJK3u1aZTrvTzZXKdcEMXn2+JktZ2v1aEeziaVwYisXrT0ZWTKbUVkNQJi+oqwT9bzCnmeoXefGS2Ndc3T4cl/4TNxTBzoHyrqFBJiM9Zn4GfYYvWcCHn1jtCR78MhjcUtlvBqgXUCvmYBdrtalZkLgAkLCMDKWSmmtcl8RPPDeq4npAe4OlZ4tfGcOj+HYitU9BdlBt7cKNvYHsdXys5/4xA/GWCf4J5//2I7ehPc1cpqMktqSBZB50btxg42kRDeRUqexTI2vBRlPyrvAhxheepCeQ3uq7x3oBnMDgaNQOgEMBoeDTLtMl5G2zjneCQQ8Qebi8lybDsVUNigSQGQt28XUdsuZdS4vbTkbWrGQsfrhoc02S2GS0jnG5DPL51JWKeeQ8bJshkCc06idhUpZqvJmQR/FZY7As3HQwNgQp5K+Trej8gXQMKezeIpSrg3FDGjuh/xMuKEfuPdBW6yX9s6779pLL78kYxk3VR5KLw43JhYC4ojxNNeT0nuzj/gvJyACh1WVqIEGDvw+ZRSBjikxVRswB/p0iIKShQJupnyFgsbfySZAw8OF5LMQzNA7I/vhZIaVgOkKHFaHJXiJJvwkIo9kMRtaD6i14I8AnpEp6KVLppNtliveT5xMNEShvAQCAYiaCTrNbV6LDI6sk6k1Gdd1s6mNR4/QS06YDUVNc3ldFFHk+ypDlqVgN3xGnn8EktVUdrVS5cB6asBTPjnRRuX7ZDe8F2o23AsCBwflo8ePHOdXKMgKkSDHtXDdbO5KtSIpMdYG3hKwZwQcDo3WaXvwTBKxQPSs2WCkPupiQnmbUE9WOoFbPyjFTmCaXsZfJLCzp+c2Hk0ccA++MpOx4l7dZtuNWhrFSjnk6fr1cyBI11Cl+CpUBFop0BKwoqyVrBPIDlkV0C5hFNHFg50RwmW8nPehIdk70COuj4wulnf6J1hVEhcCKZi5vYNDZZlwyWlzIN4RYJ7NxHvN+wcqxUX4R7BiNNLPE0AZDlES75I5WaaCV11MFpPdZvfb88H6Fz/5yf8GscPva2YX/D9/+9M7kZxDK0I2HiRpam2CG7MtkNSoAAM0pE6PGqJKT+H75Rz9DhwEACdaVYholissHLSrwIFBr8L0OuPQBgIfBhxzlyi6cfOmICWUXiw+2eDliwq8PJTVbGaz0dC2y6n1Wk0FumqlKJAuMk/odSGeMl/ObG+vrEFELkdPEONjFgrcyrJAvEwyaVRTntBb4/2Pj4/Up2BR6nTruXFLJ/SOkMhitapNwTWjksHnIrB/+AMfssPDA7u8vla59sprr7opcn+gxU4/i8Yvr8/CiSfSKgHkjwGAmb4G1Cc2WLmozUiQicCyZAu4u2uF0tuJs9igQw3kjUEJRrDkvbj3T54+EVvh+PBQr9tEk04LcmXHNwm2+5Ytg7GjNeFTSZ4/GRaBJppyktHyd/5NA450Wpkj024KEBRgGvU9lXRsINYAGXKdLJs+X2iIQxZMxcAf7iHTdeEq+y45RX+KoHTdcqwbvUdwfvT7yJgjnJhoY+FwgR7RXqOhMimCXPD+ERUOJV+++B6f4dGDhypDwSLeOnUtQeSsumASEwldM5NTJOIxz0HxRK2CEANK+2PQ68qGEp1CEApbps9SUkmF7R6vyQju/B5TcXqLZKdXV009o9Fw4uKrq62QAvtHx8KCAgmCuE9Q4V5y2AKDcbOphZAOfDapDKGfSFAPqxAPyMBa0If0a9G6Ur/c1xb7mvvH84HGxlDwqtOGCqJ+KochVRxBrr7XsOMbNyxJb54h1HKpg4W9wR840HwuB1Jjep2WFwhDLA4f+vmxdMbun19biYEMSINk1saD6XwymXzxz77z9V/7B7/6q5PvZwUb/LMv/qwCnTBJWyYvcB/nYkOwAMHHoVzLtIb+HCkqUT2aWhHoIOkTxPgdsiM2TrEIVxZnpYrzHpFq3u6kBuymJa6Awvf5d3pnNMJpfgvDBONgiWqEMw2Czdb67ZatZyMbytNhYhUAnKD5V0sbzpAUiluhTKqetmIBjiKZwcR2OyAaRWVDHCSUpzAoup32ixIUsCwBWwBWVC4mE12Xpn8oIB8cKDCwYCPNuYhSdLR/KDJ9BxjDoCc8GlkWp697TSA1ZWryw5Sgl9HtMO1chrAAb6QjhUMdSYnqQcfVOchm9vf3VLbKywJza6hmiFfyTDYQwbuYDAsmQC+R3hllXYQjI0tjqpcp5KxxdKChiHo7W2ciEFQJ5mxSArg4kWGGHaHyUT/hYFiCk4vFxOe9deNUgpSc8JqWjkcqb/ldgiNtEa4/AqG7Oon7x/K+aNHx71DvGF7IP3c+t5unN7VJyRqj8pNgROnEYcOEj41L2cr64A/rioNHIqMEnPVKn4f3RE+NzJPhCQGEn/X768ZDgH2hO3HIF9JZKekgRsv3+FmgSbjHARbG/JxsaTWlx7wQEBhwNoGRtRFp5vF3RDLJXWjOE9jns6Ua/IBst/GYRE3BguLfwPqgXCWbpcoi0JNZM+wrhj00XlsmOkBemI5Ppo4kwKtijm7dWtqE8uYN1V281I1JoIC/azo/GKjMRHGYtaHJbAgDYsi4f3gkaAkZPkMLlLKxUmSMWCqUlNWTjNC/Bwak9k8SxfGSPErSuZI9eHZhce51riiJqMFousumc9/YrJYf/8kf+5E/+b4Gut/9wid2GgSonFspEMniLohpwwJgJJMDxAXFi2kNcAkyBJlPb5jEePCj1HXiMacpDdy8+hROvfGUnAdOzhpp0kvrjmkhD8XMDo8OlNEQJJbLjRY2uK5yvmDNy+e2GA6s27yyQb8j27h6Y0/yUpPFxGJJ9NDYuHirbu3oAHYBDyKuEpSHSaBAVpyTnIW/f7gvhgb3IMJjcfJDoEcmiN4JG4frlW7cfKGGeYRbYtIM3/TlV162y6srEbXp81DaAYAl8yGAEbRJFvF6HU04aaUypk3MaStV5jHI8qU0wLJ5sHF4bKp/L/cyAh1SQ66jtxEoFZAxIE0CkChdIZgbsCmBmVKGgwBEO30x4C8379y2IhNSyvXwIImI4GwgNkIUzCOaW6SDJrc4fobgvVrZzZMbPl4ic8IoCJxczKliBFp6buJOh2R5rY9QXZjyXU5aIXOCjI5gwEbFowHTGtaCC3r6ZifDE4AY/CDc7ExGvT8YG1wzQRDGip6PsuW5CwekncjPOsMQnIPLVTmcCqehBbabgosk7OzZc1UXlN9MVO/egjObs8V0ZoFE3Db6O72wfCYvbw/JaIXwG66ZwwJ0AntlMVt6drrcyMA8kcoKO0cIAgdKz5TpNvtNcv9UHIulPGaZXJPRcY0EcoZOwoEWi+rr8UUfE6Mqp/U5ljNSaKb0pWSGeSI3szD7rjcabkcgqA1RGtsDvw48JFDHJijL3MpiVjs4tPr+vqXRwtt5eUzLg0El8BPaTCRFtHoWAuKlZaiUJTuPJW00nRMHFrlM/nfe/NNvffQ3fuMNNx/+PnwFv/P5j+14INwcgKuctmxmMpAbN0+tVHUrOgKd5Oc03ncpZupxNLtITbmZAo2E4EuAwrX6vuATLFIiP4vdnbHoLzHlmimL4vs6veeuA0YZCBAVDBpSTWz0vWrFeq1rmw361mleiBZVqJSce4k8Ti5jnV7LVmtYDWPbbxTt5umRpeI0lnn/jIIE2QrgUR42J/2rr78i8UoCWaSATLObBjw///Irrzj7YbZQj44M5f6791VmsykpW157+RX10lDIBXMmcYQkIOWMpMnVrAc/CMFdDV2Xqscomo0aBXt6a1qEcTBUMWUZBFcoSSgCo3ArXbQNvTMvjVFBnk8W2kTcxxLlOSoyoQz58Y0Tl+smv04mRCY/vXNbdC9lnOEhF+Gt1CYIyx2+JzjGeqMMmPKIbIu+F9dO0DtESkhsB6S8vNfD9wn2kQVjBGCNlEn4eTIANhj3SuDW2UzZE5uaoYagJs2myjCuKZJipwynJ8zknOfH4Ao9wtdff11ZCtcs74QQP0awI1hw6KAfJ1GAwVCBzkVPHSwuRhC95+3Geq2OfeettzRBJWDys6+/9qqMheAiM3VNIrLQbksEAStDcJkcHKgUY8XIvZL4AthCyT9t7MnjxzJbH4NHRE4JkDBCD4eHGvARYAgqrDeCHdnaGHD4cChQLu0S7hOlogdRuLcOcAZgPRqShTIRdUUeqVZn3Ut2BbohFJjl3pDYUPpHcKsXaijCayYU9J88f649rYQll7VcuSqcnVAWCGDMl9r3Qg+QMaLeIzEAYD5JS2WKNoIaWalaMgMQObD5EiW74DplyR//nf/rt776x3/8xz5Z+Sv+Cn7/73xWdod8kZ1QX7M4Oj3vtUBpUqDz4ZyQ0FFGJgwcUBE06UFz00KSATFg24VEAP0DQy5Ghryih8SDY/PQpwNwzBebi4eCLV/Ef4X8L6MeCRcmbAMYdzK0XvNaQ4dMISscFtLd+VLBzi/PbLOeW7GYtju3cLxK2LDXkjN9Mp50GMGUVB9NrUCNbNzH6DNoI4tbuNUCljZaKiVpbvWvBO8IpCPGgorYJGyCl+/cUdOeTAUZJbIpyrxqoazsh0VHw5bTjlbAGtd2epeU+EAQikXr0ZcE38ZEWlnB2A4OEUEAbzcVpARDHzYB3F9Oc/i1Yw6EqffVwDuqxxXK+bCIDw4PBBVBnptSbjyfKevjEAMmQHCKTn+fgDuomgDL5+faeE0OCEDCZDCIggo8O5mINxrJH7GxubaohxvJCUWBip/jXkRCCQrMYTAXdot1AGg9ixrvUiIEkQyRfERCrCeqxzIAx3lu6IbVUX+QtRZNcPken4V7E5H0cToju+PQUkmKFFZYnXDvEcN88O59lcwCCjO8uHXT6ntVQUmA1BjwDgYwnY5KXPBygqtwQIU9QTFHYkhUUVrHJVBJJdBqdZTdswbok9b3DyyNWCtGOLZzwr2mmvSWyVx3Ki1JQFx2Cx+HmJ4L94msTyDd8UROXZECM+0jDhqp4ui1/D7ws3zxTPlsSDHx7wzjoqAI9In93MaUHMB7DLOjnAXpjJSIJYmPtBuHCWQCtCmpTXB9w3JgtbZCoWSFPK5+G9sghIBSDMwZ2kObYDsfz/50NR7/9GzW/fr3Q6wz+Nqv/PyOKSobnEkrAF/5eC5XyuZYEMLewP+jr4YXpqwLcWlyizRSLoCDTFJZaHyfQcVsitrEwl3bZwsFOaZTnJ4jJqn8nsQ23fAEmEo6TWnszXYawzxoek9IGK0XE1ujUNJtW7N1bals2o5Ojq1GCp5N29kF8uggxlN2tF+x9XKILqroVAuphXgmR7bUONi3fbwqZaQSU1+RhcbJhxQSZRObEL4qAEm+GJKcnZ07KyHUWbtxctOODg+1MMeTkQICmUYhk7VasaxTlIltJHrIYbFcUgajvzcQ7caFIbFGhEvLCZq21XZtqTSYxoqtNrQDBirnyMI4XoCVUOrSe9IiR20lmdKhQGbCPefpIGEP7AXlWMj7qATTD2PIw9STcpiFLpNiWhMxlGgcdU9gijTfpBE3m6sBzaYmmNMXBOtHeY4eGrg37gubhAkqHhgR5lCfT9poEy/tQwMfB2F7IOI9JXgZll5kjfy8sphMWpkZk3kOiARraX9fwZg1ShDh9w5QcSbrDIMCr+8tBzcFIiMnY+TfKUmxK+T3oinx42dPlbUyzUSRl8k6ZSnyU0zqGf6AdWQoMRkONf0uZos6eHhevBeBPgLg12t7ei4M9y7PL2S+xDNn36TyeWErC7W6Mjr2GHuCQMfvM0Unk+JLFK3wAGK9Sm2HayE71AEBDGspKBd/yFa596xL+Z6gLKRhm7ORQDFw4LEXKa3B3DE8iaegSgJUTkpCH8oagzOpVsfoJbonBQBkZW4aNKQl5TRf4alcVbDjNSr4T6TSNgKGA8xnsbRCpWarBUrh42Ww3fzT+Cr49av2k2/+8i/n/v/hxF+dbWLwz7/42R0fFCK1wH+DoTKyUyTA4bRqIovcEExTHoSnpgQzJqiUXWSBNCv5vVLFSe2UgoF5T0vy6dTCFiiYgYynJJVMeyirrlID4jd4uqRLElH3s/FFTwFmMOzbbjG11uW5nV+ey9v1pVdfscZ+w0aTkbU76MpRFu4snwosmwmsmE/JbBjcl0onNctL2vxSSFksNJonc2p1OnZ91VSDGTwbJTSBjhVIxsdJRSmBsgmlGnSiW6d31GQj+IGKZ8GRkVIqEehW86UwagQ65MjBHY2GM5cMHwzt4vzSm+q1mqgz3AdgPPEUfbqclSqAjrvK8ErFgjY7bIk9RBbWa7u6vLKePGInOhzA5UkxeQclbm3lvboUffk74otgE9lQAjsDGaLJvtspMxK1SgG97wh9pp/lsjIDfoZyjKyYLBBeLsR+fp+gQAbM9FO9VkQiRIofabNFAGboc/z+vdfvqUyjR8qzZSPigYHfBa+lUlhCoTMFRw4nSnKui+GJrqtas/3DQ10vzxU2Bdk195n+lkrWEDbFzxCAoBFqgizFHfePpe+mwchoaM+eP5d8ElzYWqUiADg/R7sAKQGwiwQ6tBHXy4UNOl3pBxbSbmgO1i6Ct3BI8PnIssEVcmtZgw8fPBJdih5dIpsRkb+013C3LwYc+JR8j4QUUB0xEOY+QZUKDMrd2az6l4hJiS1hgXp0UOy438rEw+ySXi7XJ0ECVFVQWYl46xz0MQ54lE9wIKOHt9Q1w5vG7Ie1BfqCAYq47rRk0siPuU4lU2TaUMQPzLLoyyP2wMPFxhQ1lPFiZXOgOrvAMpm87bYxDrXlerl+tNtsvxoP0r/b6vXfNhv2/yp8YoPf+dxP7jglyQLI2F7YGdb2NIVx5LpPtUhVycyuW2DMYlrEwCagirBpyeqAogiWskYVwgn8LFCI7TwoUlqGHEyXKD9wg6eM1EKEO4eKbYpS2OEVbp8Y2GI6sVG3bdvlxM7RQlsu7IP/2YetcXhguQJwlaG1OtfOoFhPrV7OWq1SsFTC1UtA94+n/npwR8kGyOh4j+tWS5ui3eoqS2KTl4suFeVQGGcr0FjudnpylWIxQfMCcoE1IH09SigmdWwoBhTo/kPk7vUGViiW7eDGsbBs7VbfWwXrjV1dXsswBd02SnpNCfNZ3XsgMdkCBG4wYSsF3+0Gqt3yRQDpNDvqnTIA4jqZrJFZoegLOTtH1pZ1Nynee5/7JXqee5f6xNQVkv2A2ijz5VlxQBHoCCAOx1jq32QIA0hVFoFxwS0o9YSRC9WSeZ2Ls2e6Fsmag60Ks5KX7tz1LEUOc74++BkGChIqCNkSqKLQD+LA47UJ8lAC6R/tNQ6UtZKdRkR61iM/x8YnQLJReV+xQ0LbQrJR+qf8f+ncJVy7jdL46vrarpHEr9QEn0DPLWKCkL3i3yF1nXRKxP4hhzv4zXhaWS7gbrV4wgODvwvbBjZ165/3zTe/rR5QLJGxFM8ZLxMgKCmC2Uz9VCbD3FfgIRxSkk8LTak5KJLx5FYAACAASURBVOg3R6UnasfKSGEhDYZemYTSU9F9UVAs4qPiTBANqLAxoISVHLtLqUXYPJ6zZ/aI3jJk8ESHARZtLLJL/kuJCwqDeQTTatYhpvViUvGq6lPWxJntsi5QZh6MpXYC7IRrph+YiiWXQTzxMJ6I/fPYOvkbpUb68Q//8A+7asN/pK/gf//Uj+3AItGI1zAhltDpHzl+k8I6TxXsDz2WiT17fqap1w3wSJlcqHywcZZEqSioCJi6XAZ7PfduJYiAxcFEhAXKBI2TgUAHel7igNjPoV2fRYffxSy5wZq6rZa2WUxt0u/Ys0cPDPPmW3fv2MHxkbIUys1nZ09lJLNcTuz2jQPLpGKCmGzWCzmBsZkglCNaSVYJrk0bbjq1b735LfXeuJ5cLm37e3X5wLIJ+D3s6sg6Lpn6Mc6PxTTdw40Ckj0iid64Z0Czkd4/sjxkAiu0wFJpBTrBPSYLlRxMY9vNjgYynMCUZNyLfKmk4YrYGuAG+201u8k0uT+aFofQEfqJ0O3UH+z1ba9SVRBsdsHu5Vyqe7OyXKko82PAtXIrCw8xejO8jySWwv5cVOJz/yMlX7JONoP4pdjiZREKxQQpqf4lGyeXSSvQRZnHw/vviOzPJJTNVscL2EzBk5+hxBINT4q8JqgJEYENqr4Ziimrla6N3hWDinbH5eTpFUdTW3qR38tikcgnHFQmtoCdm029Po173juCZKihX/R7QYup2Wopo6pVEdAEMO/mM/SSmcKnEwT1gqURrQSaslrbbDTW8wBewiGHmkzUG+QaVMGUK2rjcHD85V9+S+ZQuyAh0+o0mWC1atliQQexKJfwrTEuov/HpBwZpoBqqKiDhp4y94WMLoLKUDWMBiNdX3RoCWVAOVnGVrOmbNkxdVvPdtnxlKPK6HAQc1Ua7jf/xqSW7E7imsmURB/IrLkeVIkBruKFQjAk6NGDJyhSWkM+iA4tGEBuyRBTRXN51RSeNJXimW6EFUyl0rtqbZ+G41fn8+Vv/tEf/f7X/mMKAQT/8Kd+dMeGL1bZ9O71yCmJZholBQu00XAtflJVJqH9/lD9JDweCXR4f1ICHhweK0sSyX+9Ue+CtBeFVPwHSL8h/xPU6B0R7FhQUgbBt1TpNml5WicTSg9kHyo5Bz2b9Lt2ffbUZsO+HZ8c2eHxkYINdoqdbtuumkiO72y3W1q5kLZkHGZB3jO6YV+fJV8oSGVCqPxiURMj3osSsNPu2rOnZ5bJJO32jVMR+rl24A7AA1DnjXBd9Bv5PihxJp9AETi5IX5Di9qv7dnV2blOX1gIPGBKLfBfcACxWKS5vwE4unPjFUCblPR8HlSCKe+mi7HNFmPHmpEZidjvAF4GHmKiDEYqE8jqjkOxSeAklEWXnZZ1J0O5aZUqFbtxekP3k7aERA3U3Ka/7qc4+MbIXJpymU1FL4v35DPzPTi5sEHYkPzRkAGBhu1GWLhIAeTy/LnKezYngwoCiKwhgSuZqa9G4AEPxvXzWpo4hg1z8IH0zpT9YiDUatkAeSNJxSNHQ1mZ9iwdNZqQ0kXmGGECAXxzWIofGnrPUkIS3Oi97e3VX2AN6dEW6NmBKoAbmsQ3AezkpQYv+WzGKgwOJGm20CE26vXDQMeEPKbel8rXcOqLC57EMZcO93j08Il1Wt0XU9d0IW+l+p7V9hte7i9om2ScndPpSmSAwAIURCowIY7OmRfxF/ASWi6Urwy/dECGSszcdzemYmbn2TJ7Wb1LtaNoDW0FVSKwclBzoMgYSCIFmGUxvGCoiHViXkEXXJyEdoXDw2UMNkdCcYEeHhNhH19SUsOFB0LmAXE6X4howAR3LhVx59IDVi7my9tEPPHWarn9W8+fv/uVN954wxv4/4FfwR9+8ed2NCVpUlO68sEdCb20J0+fCgZxeHikGwT/jjKMSM+F8fMYM1O3c+MPj04U/NgsnPyrBVLNyBENSJLVuwGXw+Jt7B8osAEsjm68nMU3pLtlZXP0XbQgOdVGQxu0r+3x/Xdst5rb0eG+3b17RyonTGc5ebqDju22IMHpVS2kRpzLUkYDGgWmsdJIPZvLiFEhelR/oD9kRUA0Hj98YqvV3E4IStm8NiWKyZfn5z49ZaHFMMip6QSDtsXpTkkjjTXkd4olGRvTy4OhgME3un0Ib5KtYfpDNnf2/MwCnM+DuFgNbGQCYraQ48wRHGQ07ttiNdNmESCV2Y/I27jE57UBYWowQe11oC4hpZMQbm4Xj9lVp2XT9VKEbMDCL7/6qvOLbadNzutFmVyU5cnHlslnWPopq5rhEwDda2vwRpEp5+fZlDyzZ8+eamBCs59eHQDqVALea8qxcSWMY3Lqc0YgXg44AqagDSGmMMo4lNVJYHOntgrNbg1MAnPbxl3U7nDJe9YvGZ5LbzFQmjvMQ8o6K60lCjef7Dtg2O0DwCru3EsV4UsN0wBCuMoNhkFI1qulkYhbo1o1cAL8gefavm4pgBJoyegUQCiTQ8NzKiJlN3Ek+Yd2cXZpF2fXyvIBCUu5pFJVgBVMS9UCU4mdAgQZLK8JmF6fMwTb80z4wzrja9ADUTDTe/N5uH+R5qIgXyMXWY0m4TTIUDNhUZFtURFx+EYTc5Xd4aBOULLFQtkbQYkpcrZQFOYQB75YPKWWF38cYA9NkYGlEwuErgg5thKTCCe0KaoCAiH9wQzoCVoJKcumspv1av2txWb9ic1i8s1Wq7X8whe+sPoPEQQIvvarn+dzuMwPXq3itgXW7w3t4ePHSkXJXFCIoD/XlX9CXRkGpzelLGUvqqPAS9ggUj2dzOzs+YU+pJRPsxktoq35wgKbA82EMpcTWeht9QidskJJBUdUD/ngUKP99Xxk1xfPrdtrWjmLWkbVdpvApgt6BngKYMHG4mYCPNfEtV4vW7EEH9R3EvgxVHjJYnlQeEBITSOV0RTx7e+8Y3MgKIuV7dUZWBzoZKXpzCKILBAleUQPjkFEp2fMTcl8SPtfunPHBt2O8G0v372rMhOZai9JHZjMYUEGxuLHFg/ZIFSH6W9Q/sOZ/P8qO9MYy7KsOu83z3O8GDMyKzMrixISyPQP/4A/tkCCHwgZiS5j4wnEYGGwoA0WnpExCKkBGQO2aCHZFrKxRFsgDEgYgZGb2VV2011U15BVWRkZ84t48zxd61v7nuyUBQKHlKqsjIj37rv3nH32XnuttcmENtulBniTuZarJWFUPl0eaDOhQIskh5kbLPYyQ6bF+p8pU77oXFuhUhLYTQn7RR/5C8KD+uOhHd+9q40uvWKYApdxyZRItmx67LXXG8nTuE+8tuRmsefZNlor8HOtUG98IzLurywyMaC2HJxjL7ygkGAjBQsi7itflOWh88sa4CvghgH3Cl1JBUCLFFilwsCtl84nzTFG/HU6am6Rrb/51h+r6QUGyH0ET4Meo4YB3e28P0sO2jCwmswMNRBNCrS5XA4NJnkQotWG/gK/rduX71uwZw+YmTDtGPeSo0rGn/nj906sc9ZXtUKQa+y0rFSv+ShMxlBSMDMaIIs+daGuLkoEslVwWplSoL5g4DY2Ylhe4X5NoJvQgfVsjYBGNhdwN6mPwFMhaGuvwNfES3KpA03PPzY15XdCVs0zQHWBpRr2/+lcXiUsCdAIzJXnlkrLoZh1DRtDs5wtEi+SiklefRrFAA/UszfoNnhWci1n5+c2X0VWa+/Lnh1GwGq9jcaTyWdTqdyvJtOp/5HYbJ5kMtvT1157DdrB/7dONvHfP/6PIhYTeJm+kpQzGbvpdq1z01XGpggB6MmpxJSoOsOL6wKKO7c+mZysD04Oi5ov7GnGw7ECHZ1cdIStvT2VG5bEwXah36HbyIPRRCL5XmFzA0F2KRUFD7VSqihj2q7mtpiPrXN1JnE/Zpp0izjl3XUW3h1uID3bbudWyKfs+O6BQOXJaGClckmbgbF0apfzMEYjBQzpRG979pk/+ox1b7qWT2c1fIdbCi5HECY78aCw0sagDKZUWNNZVinv3CawPUYUrmcrDcbeae/Yiuy3WLKifMfI1JCYwX+bWz5DGckA51N1uMmcSmSq6mCubTwbCVdrtppquiBd4sRkw16eX9jh/qEOGcBo7jM/xz2FcEsmRPaqIc/jgdX32rZzsG9n15fqWBM8CZqyd5K9+Ea0Hg4skU/JboAzhmOVuyKndrvPHX+Ho746wFyrW8zjWDOR3O5wb1/3g+siwHHvMScIwSxICbnJ8MGkCok3cqhUQmOC3wnBzukgW2GalO6QogN1golceqZQJlZLXRPdXsoiOJFyGCETKmH3xEacS3rFurvp3trh0aHt7+6pjJuBDWsINj5uaTWDMDYwyjuaWGxQshW62xWf34AJqq6PQzGevaJ5swznWS6tc9mz9z73TEGDzL21u2M7e3tWZryoxioqVGnqGJksAVeqDnVe3QFZDZyej23kYMEIlAOPrjh8S74P3skaDTzEcM99WD12aG7zxYQ90XfgDIrc7JVPoLKkkdchL2OEJeMFNKIyL4x0RJatMYk5mWqA4btVu78GXWCuDwwdcT/lL/eRTjSJEGolGj9ACfP11pbblMwB8LU7unuPepm8d7pcbS5Wy/UfJZKJT25Xmz8cDq/Pvu3bvs29qv6cX4lf+aGPRXSxfBIYVssuAFZHRZIux+QIagQ65rSyCQhunAZYDhGBwehwyg0zOZlMru6S3BWYKZlQ10Y62hUlrw90ocVP9qA/EA+jrZ+iPZwvMP3EvimlhxCtl1bIpezpk/fs+vzE0thYp9PyWGNTjucjm07HNpn2rd2qWr1eksC/UgWnm4l4CxiPvEonXXClBTfMZOzZyam9/vob2nSvvvyKTn9sws9Oz5S5AaZzgoKVESjl8Ar9ARv4bl/kXK6TzZ3PpG0+dst2AiLdKdwfCHRanPiZISEajVVCcO+73Z5E+Wx8zD09y8YZghkXqViZcek8NzC6BiX1ue3u7OqQkbdl0qzCibhcWff21mVJyaSaE4sIB9mMvfyFr9pgOrbmXtsyxZyL9yhHRMQF8O9aIuOE0tCdnE9mxqIH6IbCQGkKzomhJaUkpTglL+voyZMP7M7Roa6DbCu4BAdszqVX7qzCxuK/lIZIqviZgCOFpsSL2YUORXhq06mySF4HRxbRXzRrwQm0vMZtn/uJK8dYE9LY/MpEk8zabdp4jKkCozsTWnOUrwxBoivL84YXRqbIwU72Q+ZEYbBdLmwxGeuQWaLcYbIZIzKBYuLZHKG05JoIwhiZSmc6XtofvfGOXVxd64Butlt25949wRpQNkJGR/lKQ4qBScyf5Yt9yprgs4HLKguNIhv1Bz7GUjpt13XzfPi5cC9DM0mKoNhintKePzqEaIqoO+zlp7wO8diDKC9tERAChZWXqJTeTLYbcCAsVragiREPTWe98Vxa2DRBgdGcD+Rl6NZTihezyUJrpoiuWJZbOSuU6/bs/MxOLy/t0auv2ksvP5I0bh0lotFkut5uou58Pv/NYi7773aXzde/9LUv/XNnd4lf+sG/H6mrSLaSyVkq5eAunUCyOwBEmUciN9pGtrt/pOwD3APsrdVGSlMXq//8/PJ5oCuIWoJPfUGmmxFYEFIq3ZyZNZotdWf4cizB56SSPHLK4ATClDHqfR5giQwjlbRquWhPP3zPnr3/rpUyKQ3XkflgjiEofRtPhlYopiXsJ04c7EMOhcQJmO4AdNBmsgh5oGSSMP4fv/fYzs/ONWrwYP9Awe/06YlPRy+W7Pjg0AepwAw3k60PZe7p01NhhPicEVTBShiwnYURjouwiFMIttNqNLhnWlafj0DHIgDL8YPCZ7PSKeO+wClE/sWC5d/IVgjYoTQZdIe+KSG5Yt/CUO1yxf3UYikXG537CY5F2WoYapZL1tjftUQJSRkuihvLonqJ1sL3KLXQENMFZLOrvFxj/LC1N998UwRZAgccP3fUcEkd2N27775ju3ttbX42Dt9TAySmqPC8uH4+U+CdkfVBJ6GTGAjD4ofFXcIXg5577H1+AA8Bii8B8Oiwpc4BU4p9Bpkz3B9q0xF0K2UPtNxnmitgoWTjYMZk0+xoedmRfQC5EJQDhkgwQYc9m0qVgjJiBbeR4U8F5vE6dvl8bcW27ihTRBOZbuyzn37H3n9y4gL8et3u3n9gjd0dAf3QruBjkkVCiHdyV5whao6rBzo+n7BtGA1X8EfXcj/muXBAy2Ief7p49iv357liJsbx1KABq8MpO5tT0hA63ewLYYIEfQ4RTHeFL7jfXBQ5Zg9tDDgL/I4grbI3QUVXloacpIivTJq50WUdwJKYDWdqTIn/xyGazokyNJxN7AbXn3zO7ty/b62DfakpsG2nusSzOIrs9e06+cObzei3v/Zr/wos+z+zlE386sc/Jm9BbyuvrVSmQYD2E985bnAk+Yk24Whsd196IHUDWNHF5YUVy1VlSTQgkLdIs8jDX5BZJuReIodZcCcBy2bThSp7vTYLj98VzwmwGs1kOmWDyVjkXR6YhujkClZjgWaS1u92rHt5ZqWszzJYbVcKzpMJQ0JWlitgG57Qz2azMO6p+50Fjx8dzHeNLdzZ0UJh4hSLhfY8uAiUAE44gh8lDBnATqNpO82myjBoJrwvqgUWHl1ISnG6YnSD6cyy4FFHyLFFKhCcIiidcfJwgifCfhkgRAktApxfMCz009SJrARblTFbnJ69K6mglqOd74RkMBauE2UKtBuunS4aXTbheShQ0BbTTU9EmoMKZlpq1c1KGQVGsCVZic9nNhgPRXeo7DRUrsgqCCyHUgSrposLZQU0HSj9WGZgYWwGFASyI6/TSXVoAGyKUtGH3STU7SXLJVPXVDAccyYTYYG8fqBFuOvG578Cbif5HZPW6FDSfIhn8SpwZnwimEqvePAOG5xAh/U7pTOSriBHo8sIDANfjUxbZGoAeoJzHOiUzYEXSua4lYsJSh0yUCALyleyQErJoBqJti7L4v3oVqM4UNNnGdn7757apz/zx8qSCqWqDFlL9arlCm51z/rHyIJ7Q3nl2RhlvePZIVvkICNJQW9L9GG93rt7V8/lRV4c98U96Zi17DM4+DufF2MMdd45bmNaD581GCngjhOcmElUfDbvRs8UU84BRqDEj+0mVnHAt3UTAdQRbuqx1B8mkUGr0vCpbMFnQTMzOu17nFgCvedm0DeU88yzKNZq0gMjREgz1lNshNJ6ud58aInUL3Qurn7im77prz37syrYxK98/HujVDyXle4dlA/Gt42nC20+RPjgSdwcje1rtuzBw4cumYlxvEevvKKM7OqK5sRQpQK0CSklanU1ABo7Oz60WL1qNwGghg/aR9QJnJx0uZDeUMo+fXqih5vPFlUK1islW87Htl7NbT7oWSHtLg3zFfbttO/7Au+rtbxtI4ZWY/OUtr39lrAnuE5sMk5iNiqmkbg+gLVILzgYKWDAQ6Msxy4cvzUswsnOkPIwfYuMLmQa3qlMK/3m65VXX3H7bTJVTvlcQS13aDuYK1YbdQ0OQarFPbi8xJHZ7O7de7JuIiiy8OB3+WJNCO8iI2WxE/jZnKEDJ6smQ0o31WKn+6dOZ6zp5DXYhOJGUarjtybQPW3pUt42OTzTGhahYRwMJAXqjYcqGZpH+zZdLa2568+OrhzEaQIJQd2dbWf6rGTCsg6K5y00W050lR1QDI5zr7zT6W4hfPE9Ba6F3zMOlYBxhe+F0jU0LUTijbM2XgcNb5B8Ia8KgUBMgpgETaAj+6TMDtQTPgfvBU7Jv2kwDfpqSkM6vKgnGnXP6NQFnepgzGVSCnbYy7OWJv2BlZh9DGTBwcz1bVzaxvWpaZV0+6ZElLKnH17Y7/3+66qeMvmCFD6FKnNS01aSzRiDouNucGyXzu/6OEUfaxgcZiCv06gDsyUI03Dh+Yf1GZoRIXixj0lSuOf6zHn/Wa6Z1wgEae6h7jvS0HgQkVPM/f2vOzc6lEmGdvdoIjg8BQTA33n984srCgUd6GjNm80d50xGJuflBONTl8zVzUkqNlksrcIBiZEsJqwYJKAE0YQ1uIYVMSCYuYK11Xy5HuQz2R/7/d/9zR/5s8YqJn7un32nGr98QMB/0T7KNYG8GF8SabFkIWtADgKeAdmW1Foym7kPLqGpAPUE3EQLd7kRJ4yGA7IcMbDJGmj3a4wiU6/cvplgRnBE7QCQCTiMcgFJloww15G1m03L0SlbTO326kIGnMUMZp/I1npoSYTP1eqM9UvZdDa0TMpUxgphiNZ2/z7M+4TmMLAY5uOJAHtSZzA8BTAQK7CIjU+tItCRpXjGwzRymi0+WIbMhZMbm3maNOv1UgA/5QOsdhYPTQ6BsmB3kE0Z5jOZS3amZsQU81JT1gvXMLguIyeiiQD2gpUQZQX2N/zdcRcf5COTxm2kQMe140bMpgDg5bOyaeE0cT20DrlmgjKNGYJZsVXVz+HYwT0o5LPWgQCdTVu6XNA8DvSY4CtkOZz6bDLwSgI5OJfoC7Emlevk/TEKDfNWQ3kaSL2CSeLyiYxEHUB8DePsM2QgbDQ2HK/nLsw+9pDfCWYAal7IfdlBelA0WUlpolUsJyNrv7rS79M1JfiRjck3DnytVBRnkqz1snMd22NFwofvvcT4R1eFkCUT6MjmygU60isFOho1yS2btyZ8NpTcNAlCNxuowLPCyG46A/uN3/iUbbYpZTGUr839tmWyNOyAdBIi6NKoCiUlQRRnHA680EgQLADmPaWZ4I0yGim4ywTsU841GEUgt9NQeiouHMAz6oZykHLfeJasZX5PVDKabGTFBLm4EbRNOEQCZk+gU7Cs1a3d3vfhPtmMMsazc58+B7+W/QvsQ9ZGRofzNUGP+TAQt7drbzKVag3LlatyogHqqTSb4hRSUdyinJkvrN7asfZOW80bDEPTuXyUsuSlraIfmK56P/vaa6/9qbZPiZ/6jm8URkctzUPAfmhv90C6P0iBxQL8IOxt6KowIcgN0sBt8AMjnSQ15+9Ebm4ipziBDmCYjgv24dqU0jaiFHD5k4wCNegjIToAeJAwkXxONAmiPGz/2Xhq9WLFmtWSTQZd61ydm60XVi54ZjBbYPEztPPzU8vlCQRbWywn1mxU5XKyXCAvOrL9/R2dfrVqWdSAbudG7HY9vJtbbRZY/9ATeNAw2pUBQI6FdAqmpsAcj8pD3JzNWBdDRTVZlvJ841RleE0KvAhsBGlcveWTvygZMrjrMvlroPvB5+dAuLlF10nHCxpBUvNtIZpSshJcB0MnutJZ5pk5TSKl5gmbLnStyUYpQ1ECsGhVUhVKwj/FiSNrAZdhoedSKiegz/BoG826jeYTK9RrtkqZLW1j5VZD3UfeE4kZagxkYVLLLHzKmw6sWLrFGmi1GgLxwcBo0CBv44vf83LcSQLC21AZMHAmnhLH6wZxfFBjSN4WU3p4L4wB+H/BRim3WlIgwSE7ns9KJhBwKg0fl3FERQ0cghbvQcCXhT9u0wj6waYYdl4u6ZnQ0Q2dSA4CytfFfCoVCJkODiYcmByntYoHOmWklN04ATHGErVPyaEIwGrmHf/Wb/2edToDK1UaMg+t7TSs2ihZpe529VQJGGJA0+GLjJUkgMqFzx8ytNGQbNI1thzG7QaZNkOgHNbxMn+tvcV1QJXh9V/k06lpgfoh7njL7SRu+jgryzHCxdrHfnJdlKbsYRx5gKfoyMs1ejhw2/rxxEqVmgI1UBABbb3cKsEoZIsS/2MtT0BUkE3nrNzY0XWenp/bTntXtCg3FdjaOZj9YmWHh0fSqUc8+3RK+GW9Uv9gMd98+5vvvf7rf5pONvE9X/0VGmBN+VKtMLDE3W1pfxPgiMaQ+MSWJ0VKebkIVQC8iROJsoZgR/SWK288NxL8Cu6YrNjRBzILAC/5RFo3CTA+LGgmyFPzF8sF4SVAn4jJ0YJOBiMrMR+gXrXr0xPrdi5pfcmfTeA1cw+WM7u4OlN5VyzlrNvtyKASxwmmrL/yyj3bbTely0ygwzw7tdVsLtCUTAUXENrdZCw66cEUikXb22nrpKZ0BeMRhSNWFhBkSdMR+oN7AZCTsX3BF7yi1yTQcUrKzoj2ejZr3cFQ8z5ZKHRZ6UqjOIGbyAKCia4u5GTspgNzxwxpYcNlIqPjD+RcFj+Af8g0CFg33RsflEKAy7o7MxsffSmLl40PNiQw28wuO5eaeiWR/nhi1UZVg4Z2kKsV8zZYTC2ZTYs60L/tqjxiLYADSTO7dgoG2XAok6A4UELTgWVj8LN0P1k3eKoFt5YQhAIeRPYgsm6MFfF3fh+uHIEMSIHNFGyfQokbMjp+/rpz61I/4AYOzTi7CVQPAifaZDnMlD2IgOXxmhh/ytYI0nkyYXt7+6pUCMqBQ6n4vOFQWSqbwttuOZkqyHAg8jyEhzGbAZVEfNjQddUBmUjbeDSz3/ndN+zJkzMrVZriqFZbNTu4s+tzT1izRQjiEKCBB6ZxtorxrTdbyKB9r/VEEufQY/3WY8UKyQifOWRmi7XjefxB1C88nC5pfF2slzACMgQ63TOZc/gBOZkzTY35Ki7xIiGAT0d8CNkiQVjXX8Z5papDXZzC+cqG/bGSKehizTpmthSIfhivkhnbqLxt2vnFpSCWh48e2WK9UYJ0edWx6861HIz3DvYtgbfgcqFG2sOHj2id/8y7n33rn3z393+3C8n/n6/Ed33lX474ECwiOq0IqHnIfIG3gNNps87m6k7B3iblJZ3n1GCilGY+6qZ6diT8SPy7lHzQyFrojBEUoK9sItx08VhjE3t5TJbx7PRC3dP7D+5r0Awn07A/sGG3a3DnC+mkJoBNRn3L4yYMvQRWfQqCsYksTPnIf29urxRgKFnbuy17eP/Qmk3mo1ZsDNjJ6LjZXKch6TsZGH7+BCjJihJgFu77JbuceMgKmROBgyAo6gV4Uz4nMThNm0arYXfvHitDAVzn1f3dxAAAIABJREFUpAT7w7qGDBXme7Vcd0H/1ZWaFZKH7SKzM+siKZIWcaLsh4VJkARwH40GaqaQ4XGSk6kRhOG6saCBG/rdruNIMVYE4RdsiQAjnl+ppJ9lQWLmiJb24YOH+ixk1Q0aEJul5WsVq7abtgRkSSVVkkC1CRInDhgyNTrAL36RFVJWw8vjcKNJQbnprht8TsxYPx/MAj9OjQYNUWcmqn+f+0CgI0gS1EX2Lfkk+xe5agTugMVx6nMfFAxLxedW7Xw/ZJ6A92x0lYOU0FA58jlhmLzPeIoB6EIzEISvxRrgYIgJ2205d5wM7t984DgpgQ5FhNxHREb+/EjMwA+kYTSZLOyNN960d959apkcz6RstZ2qHR3vWTrvllK1atMKBTq4zhhw7uBagYlrlFMyMzaYgQwHFqcQZmjw/hD/RQNxi36uBW4kyhICJc8g0HvmC8cRVfbH8rXwTPivLOOXbvBAN15ZfS73XAFF0APbD5P+ND8ET0E66yXGPVYUjDJJKoGetN00IkiMspm8XgcYJ0pjK4biqKGEASef9sG+DiFaUhzKlLUdXL93dqwiB6S5kodiucIgrsvpfPp3/urf+rpf+xMD3b/86x+NuClgYgDRbGKRYUtwoKAH+FjDIO5FlE9JwkIgogMSMsnJyz3HDzRKruSzHWmX+7jEtPtU5fJ22x3IqeSmc6sAe+fOseyTnj49tflqbvcf3ldJyEJCQA1InlivLIHub3Bro+6tWbS2+XSiFnxwyZ3M6FjC57uy5RL8C35gwQ4Pdi2XZfOnrFoBJ8haFiE7U8iijQI5GxQSJoGMkx5HEXAjShHvRjnYS+BgE9EVE6kW6+lS3vrDoZ1fXohLh20UmzZagXHQSh/J5ACyNHAAqT4rFoKyfMZWG8nE4C7y8HTS4gjMRKrRWJ1wghvBg6BM6Yq2l+YKRFVNSCO9f8ag5IG6wBwAdDYpoQIVJThJw8di44OB5sp5BQMm1ePicvf+sUWU/4WsnE9ERwGcHw4V6JiAhUIgOAMvV1CZ3C7ebeHhuTFoJy5lYp87yi6X09V1D9m4AacLRGA2JdelcZNxkODfyCD5eTYBz5rvvUggRpvNuuMzo70mA5RiolwSL068RVkruRoFzCnghSp9Y1MA8Ge9tm3VRQyO07yu3o9gCbk+zXwGNzulnN3OMFswBTqyaK41cNoCV1DZfzybZTiY2ptvPrY/fut9S6VLwj+LtaK12jUr1zEZIFHwPeTNLi/xUfRQhhKU+Perq0tpn3lP7v8BxON4zm8I7AQ7fvem57NcqMQgTiurjsc3qixl+I2cwOMZLcGEFZfv8Vj3F2hGDQmhV66L9ufj0jGyMaoNDibWQrveVjOO510t12w8mlrn+sbWC+4jKhiTrRMQDvxcZlPAscODT9PHkmaT+UL2ZrAAwOxQYAC7kPHStFhtTWyG3f3DZSKV+d7PvPfGT/5J5WviP37fx6J80cekMdTC2/+u2YOoSAtfYHEypaG2xRLdqax8u8YTF08z5o4MBeIrNTaNCpjoBD6oFIDCZCTo2ai9oaGcfHiiQEimcXB4KPnIk2en6oxhZAmniVKCzTwDPJUXzMTW06Fdnp9atFlKn8cGIrPATp0MEZcJhvfigMJGatartt1C/CQDXFqrXrVDjAcWczmiCFAeDoRDgBlCdWBRHh8dO0iqjNYzCxYzpQgLkQBH6U7GusCHbr0Wrtlqt1RyiyKBSWXB1RPwEbk+efihD9aAbx9UslwAiJckmmbxkD2xObXAMKVUxzcjMjD/jh1Qr9fVcGJ1uBZoXTPS4+Ki8vbbn9PCpyRlU0AeJXgHmEALdrsVFvLyKw8tk8/Z2+++o4V8eOfQMMYu1aqWrxTVsIBkvNishGMyT0F6X2XSBD0vpbjXt9cdjRnkmYLhknEGS28OBWgvHJICt9FjxjSGEOAC0TfQSgIGJ4XIn7AJZe+VwvZ7IsoPQRAYgJ8nxQcv5X6R7cgWXeP+/BDhM/Cc+B7PEMiD58GzrtWrRqlHBkTWTQaEuoVGC9/frPAw7OlQJeNJLMHjNpKB5eIyjqyODDHgXgQCdTaFa67t7Xee2ut/+NbWUoUklBjLbq1Yytru4Y483OCdQSL3uSEOF2AvxvP2sZ0OpdCAAzelGVFD9cNISuFnjrPRkeZ+wCnkGqhEKOtF0E+n4lGefR2O/D97if1LGSt1w8TNJ4Rv1twhm2cqK6/lRs1Aylc9bw7+DNji3KbjsbWqTZWuZITM1eCg6XX6wu63GNwulsKtlWgk3AYK6gpEZPA5At8Q6Rr8VwjVuOMMAmRTFvRjKD1yeQLmNl3I/9piPP3mP3j/s51PfOITJILP+XWJn//+74348OVaRW/CAqRchOuChlKzXWnRx9GXuhrAFnkNG5fMBZY/KbwY5TDxuWHVhrypGG4LVoJlOqck5ce4P7Lr6xtlipww8qeD9rGeSWFQzBYEcnYGPRddMy9hsbB598YmvY5K1zA3gcyPricBj6BAQEKcTyeN0YFsquGwZ7V6war4i9nW9hoNy0FRkncdM2YdqAVTI9BxAqlrSPmnAJPQQmPjUhbwQCVnQsQd4108cBYAAQcdLRZJYG5lME7cJKaUOtBSUpYrYB/kU+TZcHReCRak9DwZDhcNy2Gq1hBuIAJ8hnk7b4wAgMiejSoaAE4xlYrd3HSUfb7zztvSSDYRizNmkSEqZLF0D9nQBF4yEdvavQcvSUHw7vvvqTuO8oOMUhkkvLRizgrNms23a+vd3ih7CNbeAPiMD1QWwWHQ6wpHvHsP+y63/abk4b9O0EV77FO7ggV4cNlQFhQrGtigIrGKSuOlVyhXQwnIwcmzDyUY94mN/GKmGH424JEB3wvyrDADlU0c8EWuAU026hAkZmSXZKHt/R3hjlQJdLgh9cq8EjItfLCFmzkktt49Ft0l9rzj8xAk0fKqAbNe24cfXm8+9T//z/Vyk6ln87lCIoNaKGX1nZqyUA4mYB4CB1VVgITAO5k+QIMLnJYsD8t28DlUDAWE+jHXjXuGbExUFCAPHZJord2Lj89KsGbP4D4TMmuulU69GlcY5EIaj0neOKnQcGCPESvAjzFBfa5XJgqLpbG0crYk7JIDf9QbynIevJ0AyYHOAU7ZTpJA8G/ggZnNWufmVnAJ84dxQQLf1AFfKsnKiiZQsYDUcKrPwp7hkMoXi+NMLvczkdnvRpnc442tOmez2aAe1ZOJf//d3xyhjay3Gnpjypqr80vxVfZ3D33jgZswsm00sc41ppsp4R98aPhDdPhYaCUCI2PvmEuQxub8jvUGI2FYtUbDzi4uhEWVskWBmuAx+IzpAdSqtk5FIqUCXFJ2DWZjScJSnMaDnt2ePLXNdGSbFaeTzzWgJOZEYBQjm4bNx7WgbshKLTG04bBv++2aNRilCLUik7ZMgi7i6HnnkhIPZjulJpszW3DPOq6NU5HNQpkovatcVrPq+oSpWywSfm8wHvn4PKx5sKDByohyAKK0wOCZpTII3x0Pkjh6NPbSj+ZF5J+DLzzM+sOegle73XImfGw1JBVCtSpeH4uwWCzYbI77cM7eevNN0QLg/wXgGsmYnF5iaAJMVBOfinl7+uxEC4uJagQgDgcwSzZIuVW31p0DGy3nNh4NNf8Wxg+fkyaUPoPGVrIpPDDTqeRnKHHZRAEKEWWpWFSJx3WQTQdzAK4zZHKhy8i9k0FkfBAF2gZ6XvEAUQ/Es15l9SULI+efhcYLryWMSg2hz2OF1G1kMPy8aBSxSQH3HgUQhzmwApkggQbLfu6xust0KGMpGU2J67NTdV7zULHWW8Ed4NvSfcbaURGJGQBN42bBgb5ef+p3/vfPX10PW+so+eX5ci6VzScsX8qLBqWhTzEfLhClOWwPcD1OJ+3m2r38qFw4fBTwIeLGk+cUxJgRMh7rDzZdNCHUAMJkV/fUsXWCqM+BiPR3mltkdCIqyzaqoANKmGu/L8I484t5lvt7B3Z0dBwHTXdUWsSKn3qxqq4o3NRRfygNeZ1ZEsWKroG4j10biRa6eiAwqj9kkGBzZP9Qr/jjKiGfS8s/NGQRh17dYQaCLwdUrdGKMoX8armNeuPJ9Nl8vXo3VyidJD75j78jQn/JEBxOtcurS5E/9/cPrVWnNMrLIhnC68nJuZ2cnAlTIGPhARzsHcjQD4LqlolguYyn/YjASxWrMeC4WJDh5tNnzyyfzdvezp7RZQWQLMPu326shsV3OmGz0VSzMynvJmva+Suz5dy2+NM9fd+Sq7lFW/ys3CmVIOq27Qm9L+UCZR0BKZtNSbg9IjNMbq1VKVuVRYgTxHxi/e6tVStkfjXfJIm0wGReJ6LBTMrcbCioufA5qy4vJxAKA0liwEhg/MenKCdOaFQgYg5CdX6GhQVBOZFi6EpVOBaBDacY94DjNE7G813dvwvAmaErqDBcpO3zUFmICm4ThkLT3HAzBE76k6dPba+9q4Urg8XNxvZ2d5XNKeOsVkXpIHNk1gYZHYOtWXh0Eim1L05PlQ3sHx9ZsVmzGU2exdwevvwAB0uV11gLkcluNI8WZn7fzi8upD0VOVj+da6l5NrD3+F6sbEIYqGkVpbHa1HixdlcYPOHDIz34HXJsmmEcciI1R+rRXgfnpNO+qTPVQiBBgoQQZmfDV1dvVYcGEM2ye/TkOOAlxFsklGTZc0YIeBxUHFohCC0nE7s8vSZynY61zkMNdNpvTfBOGBlEIlpGrihJe7Z29XjDy5/4PVPv/e51Xr7D6OkfaRUyaXyhZQdHDoFB9ceNbteCOYaBJRmQhq+f1mVs7JqIlkENoL3Bj4MsXgxFzmYLigUFiSL1L3w6gIhmDUpahRrIc66Icpz8CuYK6h7SQsdiXX6+P3HGuwO/Uayt4ob2NKA4+eSaORxn7aU1illLESQi2dOzC/mSxImCINHoVOu+DVBydHhAPQF9OG6Z1dt+GsyDB7SMUkHVDQcg2CCsA4VR5pNS6Szwpbny1U0XyzWm5TNE//5H3xLxNhAIjap6Nn5mbhr2IbTOW022wL9AAXPzi6tc9UVngb+QSbFB+VmcAokeMjZjG0SJpIf039a+weqw8nQwE90AxLuzcUqQgWB1Ib0tFSvqHYHb8nkCrZNbm06Gdt2NrL17a31Tz+05Jogh0kk3lpEdbflofM7mvjQYR6cA8KIqMcqdTPbtR2129Yg2HESrJd2fXUuCgq+bDoxkhmdODQ4rge3cvzARgcsTPbwpPCFgk4QbMnpSMqNGZNCTkBIpFjsxMNuIEWyockuwKfY+BqRBz8qZuLDlwLLpDFD15UMj7IV+Qz36OLiXDIdghoLm0XHIuVwCQx4ghVdWn1FZuenZ9ao1dQJI4DDBUTjy8Jio3BvghyoUGShJGUKSsYlYf9iYScffOASJXzWwEuyaZuuF7Z/dCBfOxakCMHLhdwzKF1vbq412/buS/ccr6FCAIMMFlAxRgUBW3NE4u6cOGDxABuCOIs7NDteJA2rvEdZIecZrs6li6LMxNmud6zdtl/XINrTVlpfYbbxcGvHX53EGzY93xdtY+YYH9WJTCfiyiHoS91Dz/E6zV4d9u3pkw/UOCvr0GNeiV8nvxOyPwKdOG3byOaLbdTpTH7y02+8/a+edQdflUxnf6hYzBxl85EdHOxaPpe1w71DEXHZ9ARg7hmVQjafER2Kr2arLuhAgQlTDOhJG2/WUJ3RweQUZr1BlSEblnwuJlWznnTvaLIw2xbN+umZ7qubk/ohyoFKmSiDhL6bTCAU0GjN4cSxyNg8tYDVUr5glWJVGSHqHfihOHSKV4h8stlyPif8x1jHDX2NvcQ1ApsR3KRi3bp2eRg3C/k3x3W3Wtf8HpUdDc0qFvgQ5GEL0ECkUojWlvg33/h1EexvMhfKCVwh8jDeR15mKeCVKraA93XLTAXoJ2mdDgDMdJ3IUgh6BEUyPYIA7qOpYskGOLNWK6q/ZWq4hD/mw1zwgGvugTmkpW2ljGWjcTMAIjYpRNBDm952bNO5tlnn0qIldAZKXmQ7dcOWh+DC5ggW0uL0TLFzuo4DwMby2619wcP7Mk607UoGAQQ5LNb10Gp1nWjlvOOVV71bu+31FLzoDHMQkC2JeoPVEB26lM+2RXRPOqRSQmxzLKO3ap+7YsF84WezshXH2w1sA0UIg4IBncEsCdY0L8gc+beLi0sFujvHOFF4JkJmhBxOrX/wpBzGAQvhispQEkkBxXwm3ovMgM2NWJ3FQXYiPDIei7hcL6y509Jiw/EXHlYpn7eT9z8Q4XiNG0qrabV2005vLi2ZS9vunUM1KVTC0hHFG89QufTtkuEycdOhiqtNfOhQchDswX4os8LkL+4ZzzwEGQKSlBetlkDzQDN5MRhRsrLp2KDh9V/s4IYMUNSjONt7/MEHCnwYLxAIZfr5An0klId6vWRChGHKp4AdggHxd65XJWhsmkBgYW7E0ydP1JCoFd3xg24o5S9forGAK8UZ02y5kT707LL3i09Pnn3Lb//ByarZrv9YNpf+G7n8Nnt0sGM7GHLmS9KIkySw0XUPFfjyMY6+NqR2wk3j8YrgtZJuxSYHXDd0MJ4JhwSZsGNiTOibveAy7dgiDRh1TWMTBiy4+Mz4NtLJjo1UnGJSYYpcRmairAEoWGvcYzaRrunhg0cKcmS7ypjN1y/Ph0OSA13wQy4XK2mywjE1YxleHeU1jIL1xjpXHXFqnavo4gZGhPL71YYPD6dRQae9vb8vKAuHFRkNZFKW+Lff+g3RnXvHSv9wzghdzG7nVlkGvu50gQAJ8aVH/oEYn0D36NEjpbKcAOhloZUwpJlankHN+WrNPmCqvTo2UFKWylQoyZCbNXd2bO/wUKPe5Ihr5l0f5C+rhY1mE7PN0kYoIW46tu53Lbme2WI1FY2AgTOUfmRbzJ3kVGJDyK3j4tyuLy90AxAG7Tcbdv/4ju22GraYT2w+GcnJmExfNtk4oERJS+D/BYs9n7UPmOE6HmugDAAxJyZkWFJk3HsrzYb+TpCjPBC/rlTUASCTxGToXrsjMJsRKRJ0E3y4KEvk55fJqRSg0UPwR/sHc5yFhZfa0fGh3G1ZfGpGpF2gTXMD+oyCaSyW5ySlUcEiCc0RSnO616Hp8iKdgzKI4MziZyMV0lkrZXN29uGHCpwE+vrujkWZlJ11r6zYqmm8ZG86EnUI+gKvy4m+wvOueyvsFjyIuRlsBOkr6RoigcvhYoGNlHvPiYv4guwIQ0rKYoJzyD5FX5HrNfd4GnueZXTyhzLXgXVvLnHQCFWIDV3JVM8vLxXYsHbnWoJdfFAIhEApvC52MwG6CN1LZu0Giogyp1g5QJebzXx+cmJJDqpcXgReGjpSuBDImWxH1sm1JZKyNSKru74d/d75Te/rv+8Tv/zsaz7ykS/K51IfyxWi1w73a4W9dstKOagn3t3nvrEeJMSv0sFE9o5MLafJZHSfwTzxRuRnWQ9AD8+HhMdDg9xR2HWs3kDwA5M/wBZBQ8truHbXPe9Oz07tvffe0+sSmNSQK7nhKxkX70sigCQOPC6byli71Y7nUDAwmwl/kJTpCK/UzIPXyd4l6BUYz6nr4rm5648oLXP+O1OHFV0vjigNBP5pt3lnDRDI4dKqMQilC4NYVEirtWaYCNul68qmRoyLPIkTH7uf286tXEuxlH748ivyUmOkHeWt7KhLLpEhm6Bupi737k5aGwHcr1it2WXnxhd+jXF1vClxISFtKJ3YB6880myDp+dncZnVFM4WYU8E92k+scnlhVn3xhIQZqOFzeZjHEgtMsdANFKOUzQND6eoYIdP2tnpiXOD0mlx6dqtppUKOWtUUXskjLKNuQCMD0xb0m4vO7ZdUPKgDsnb09NnOsnwXXtw/4G6mKTtbDjUAmQ2SfHbIi0yFiKZHM0dMAPkPmQxOivjjA8mPfNFUZ3wsG+6fZ+GhhFhvmjpVFYd2maD5oNDCbKiKoBFeuq/397RRqY0Zdyg405mG83VrD8/0QMnje/XGzUtSo0RpOOqziZgfEpYDgEb+KFeqlgZ6R1aRjiFtapVWw27HvSsMx3YzvGBxgBe9W9VFvGcVQZhCWVeNtJ5JTs4ProjGV1QTYSOqLhwcYYUKCTKkMK1geOEDCQuS3kPSkoffr7W8ybrYi3y/wEi4PWce+YGn6wFMlw4gvw9DK4maBFwuUcEuXA/uae87oOHD5QdiHjL4ckahjyO7DFWcChYEFxXK+teX1m02uiQKIpSsbRUOqHSidKThhLKE+AGKWAA0EfLz55fdV/7nk/8t7cBZ7/qi7/4Ua2Z/cnD3cpXHO23bafeFi6YyaWV4QYZG4GOLIegv8WsAvwsm1PnFOA/YIhgzTIVAMuOcT4+Lzgy94jPwwEdGlySliFXo3sbd/cDTkp1AKWGIUzsMw4heLb8XCYJxWlho25ftlX9m55lEilrt3af46JCVZ43iRL6fTJVApXWLxhjzI/k/pBV8qz1bGgzJ4BskEPmpSQplWoKgODOCvi49lQr1huimV+5wW2O/oIzDBKf/OF/GnHqqJaHIY7TxWSqQMcF82AePnpVm5HQwqLitOaFBbauthr9xgYSwzmK7PjBS1ZpNJWej3gYGHBKAD5RlkjJCRH2ute1+w8f2cG9Y+lFr2/c22y2nFu+woCYnC2nI5tdnNvm6tKSk5GlNjPbRO5plUpkhe3B36ODS5eJQStQRHr9W5UUmni+5QZlrFFDKsMMjLYdHWKpju0M08pywpN61zd6UCnmNuTywqxOz8/0MO/fvSdG9uPHj3UoFOtVu4O9Tq3qziCbjUwDyXDgXZHF0EaHDsDmE9k0tiOaDJ2ljpsJ90jdVksKlAWoxS3WzTgLssIC93QHEtf03r977JpL8RvJFlPKKtgIx8d3hXEG4bwfBOgk3ZGYe8O/sRHJAsjoBqOh7juvJz+1KCHlCOC2mOlJs+t+12aJte3dP7bdw33rjUfKuvENwweNIMmB4Se2/yGzQYRNEGJj8Zm5F8xMDZjac1Z+nGGEbFMZVmynroYBypcZJ3tX9xsKDwcK3yM7I0AJswKHim2JdADFmSpYKtk5XzyfcH9Cx5XNxvUp0OkQ3xd7gHsiHDCTllJF5qFY/jOVLnZf5rPTkFlPF1bJ58Q1FD+P4eBbJ08T5MjC+FwcZuPFxMar7Xv9/uobvvVH/9P/4rq+3yz55pd9yVe2WsWf3W83Wwc7B2oWod2mjPeSfCVMijIQwjD0kv22q014D4Jd0AQLoqDUxqmnUtHvk4wQsMgU4VfyesJr4+6s8zTp4nuFxO9wf/kZArb8EOOmFtdMhppNZsUq2M6X1rvp2rg/lHfh0f4d0Y/chcfNFljL0L4IviGT1IHBRtj4QQm9hOSIXgB26/lCSQkUcjDwxTxzdxs74uGBQyLB5LqZB0PTdEwA3GyNmRTg+BItfPJH/rnPdU24aR4Yz2Q4ttvrGxt0eqqjD46OdYKCRxGswKigKhDwMNgEFyBthSZBNoZzbRWWdL5oG4BvOYwMlYbe3vbUcWQR94ZDK9bqtnvk5euUYAUWMRlbGsUDNt+UhBfnNnn6xBKUt/ORbVNgWSWrFGsqM8DpQFwJQDw4NhWdwy3lAxF/S1Ag61hYvVa2w8M9e+n+HRFvV5u5Nn+GAne5stV0bktkbDEOwwmmklG2z3Wfw3B5YVnGLb78QLQYcBCVQ5OxOpmcVC5w/3xpJW82uF48rNnKzi4u4wHVTZXd3Gc+R61SVwc7GHJSyvEZHYBd2XQ2sTsH+1rY7n8GDjgRv4vMAmY5FABUBNwHsk/a9PycsLzY841AR4a3wJ5+5fNaWYg0MfI0SDRxLKWM7mY8ELN+mTY7fHjPWvt7djvqq3ynVOd1dQ/BLBlpWSw4RSeVkUSNe0bziGlabLj9XTqYnikFeyUnqNtz6oO6lXH56c4dHojdXNO0UQKHjk0YZtEG/WoQ+fO6MOrZDJTE3BcfoONzKiRX1JwLx/s43LhWylxkU3yfQEV5pRJaB5h3r7k/aKmX86XhVEGwy0YJqxSKlokzFcBLXoP7gaKFEZjK2jdzuxlPnvYm27/57R//L5/Si5vZ1375X2zVcumfLmTsa47adzLMPMlmoRe1n7uKcDjRjIIhgW9hq96wCd53yaTKu2ChTpof6DNksqxjArkoP+WSZu5C0wr0Ep4H9y+U6FwPa5Ggw/3gPukQ0wxo70BDBp6OpnJvyQLt4Kc4ndtiMreD3X1dt/MI3VEleBFSymoeCfQ1/CGxU5/NlYGhh3dNr0tOcf4Bx6csHYwGqjx39w8thZKIwD3oKz41WztSVOB0ghFotdrQUCgUWYlf+IkfiKRdjTk7nBRIly6fXVj3yudjkoG1d3ZtPJvJqgniKt02SjoiayFO1bFl4udz5aKsfWq1ljqwpMrPzi7UeSFy7+7uaxo9WdwEeUirYVMCVK6gBcXkqnUiku4yoiy6vLLxkyeWHPdtPsaSaS4ca6fuwnICBCcX+BfifnWmmGGJDxR8ne3appORTcZsuMhazbq98uoj291rqiM37PeUyWUtacVM1k/j2EGDhS8MifFsCSxnisLTEMPsHh2In8Rpc31zo80D1iisrlAQv4gMhC86bpQGcIjYwVfXHQHqDBoBTxC+tIlEGuZUpgwWxhe7u4oyYEzgOrd206VQlMUFpHLTsZpBXJ+sfeJZAsKRWGRgprH7qwKLJZQB0vQYjgfKhJ+d4laTtXajZSkyltlMQeHo7rG99fgdGy3mVt1rKpMtNWpyNYlig0gyFYnXEzSPZuI3KTPKu5RQHC0mVcUOIkiVuL9sLIJVwNJCoOO6xamLqSMit8bluUqZeOA5PxdoKdzzF+kpoeQSvy/GA8m2KQHFlYu1r8Ejj03IdbJxcMzmj2asyq/NNAhKmSmfOePcSDr86+VCBxddSWzVt9OF6EsA8yoXcfCNZyjQOEpBtIj7y4YaAAAGLElEQVSS1p8N7KLbv+jN1n/7u378l349BLqPfvSjqULv5KsTyc2P7jb2H7bqjObMKwvlM0keh6NMEWePvg5rBTqkUYmk1BIyEAUqYQh6BgMIn88LVstzIaOjm8trQhgO9BJeP2CWAfaAGMw9Jpvli58V0yCNZRQ2UQvZjmFVtZ7NbT6aiEqSWG3twUv3dRgrk0vnnsMGrF2Cbji4ujc3bk8WOX2Irik3fTgYK7jRxCRecDQBIZBUMB4S6EdDtpkzq456S7OlscCHJUITFb091Wfil3/6ByPAPwBPHlwiSlqScYWdnl2enNsGm6B8QTwcAgrzG1l0dNu0GLcJn++p0mqhN4RjBojd3jtUyQrfCZM+GhlIwgh0jE3rT8Z2DgWCzYi+DRfeYkFyoy3ZQrlo6/HYotsbWzw9sSymm4upAh3lAmAtqbE4fTrNutbr3mjTCYxOJqzVbFiKDTgZ23KOqWVk+VzaDo/27fgeI+Qy1u91NbUrGyWtGre1p3O3l+f0BhiF28eJKZUDnTnKyXJB4mKwAB489BkCG6P1OKlefvkVN57EFgeSLBkFdk3Zgpj3dIQgJcMlBBag1FUJgffaxCky4HRkwagbUIl0bjpWw44d7KVQtNlkpA4fC1OWTAWfJUFmqQ6ijAcyIk6TXfE6SIQoN1kg89VMpGzwEBoHTTY4mAbYJi7Ce3v2+OSJrZJmxWbVyjt1aQ8JcmC7fG5KJuWvsvbwjq46v8mU3pPPRCCho8a8CRoCkEMD6ZvvSdUgv3JmXDh5GHseb7JkBKDzmXhtnjdBjs0dNrXAdJyEez1taP5dBHLIsGQkdQwqSs+pNXq/WLoWOowhy5RtEVltrMrg0GJAEdkIpTHZFDACF4z8bjld2nw8tUHnxhjnggFFVZ3nmg75LMFSRqxw7DI2ny7t/PbMputtb7xMfst3/vgv/tcQ6PjvX/rCLyzfOSh8a6va/hf1SrbabJWVGYX7QDaFaayyos1KcIOC98q1wuGzhYDCPSHAk9XpMB703UdRg+a9NOdAYL0H7iH3jcM2KDK4BwRHqjMdKhgGAIEwL2K21CDvKaqH6dypVsmMHbb33L6e7D7jGDr3T84pmkUD+wIjXXi6bkLAmmFSmMMrG61fZJO4JNEQkt51PFJGSlVJJeQV48Cq9aZMQBmojU8mI0aRkRG7Er/+Hz6uXjTUCiKfTDhhuo9mdnNyadM+9kwZBax8pSJCHhEWpQQgHxGVwlgn63KtIDiZT8VhobwjSOI+TPOAcm0ymVt7/8DqzZZtUyn78PTUTq8uFKEjOke2VYDj/XL5ks1GA4t6N7Z5+sSKW4wf3Y1WjroJbNLdjdUxK5w6fAivcBQcKDBVbFQ1wAT6QzoVWatStEoxb43dphx/yXrmGH/2MetMyVUWgB5MjdQc4BwcEsBX9tXzmZUbdWOGIkGc/hceWdx0dLwwx6HQMCsDjI4TqFxwgb0oKDmwt0thXIiaj46PpTQBB8UwEx4jx5cD9inZgCvzKOat272Vw628x7B2GjPxyue0AtTCb8R1Q84a8RQquFtsNBYYvnrbjQc6Ai3BKlsqaEH3Lq9VepHxQZlh4xCoLm6ubcHZUcpabX/H9o4O5HwCx46NQblB2UZGpwMm7WMCeY/D/QOnMVC2pNP29lufU9aAFDDQXACk3fTdAx1fmgpHdzv+N16DGSVgQuhO+Tn+jUYNm8Pnt7qDC9cUylOZTazAtdyanJ9xwwo6oczYwAzTu31sLvTCBH0+E1ANrr9MBiNo8TtuIJHU2pCaA5wIe3LgnvMrW3QHlkumrNmoa9oceDMgOR1NDhmeJ9Sr2WRovels2J2t/+7f+9e/+HMvBjruwtd/2Zcc7Oy0fiqTWH/1bruehucIl5L3puGFT53Mb6FxqTmy0pxZvjQDJpPxoT4x7YqqDToIzScCBlBTd9BTRROwMposui/plHVuriXzau209W+8JkwLGjUahDTxObs8oDmBDl7kZGaVXMmbMVOyOMwf8J6rKQueT+eu3sjl1bAi+3QjhoJncMzv0PAct8+iApQVFBhjra5MTZI1qhECb6lkxXxRz5dB7cSbO0d3bdBnxOrCxvOV5Splq7db9n8BEuby4IrcEp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data:image/png;base64,iVBORw0KGgoAAAANSUhEUgAAAToAAAGjCAYAAAC8K9nXAAAAAXNSR0IArs4c6QAAIABJREFUeF7svQmwbdlZHvavtfa8z3SHd9/Qk5C6kWhJAQ1mjHBjgY2MbEWIbjvGTuFgdwdT6goujOKkUn3blZiinCrHKJZLImWTEGNbHeIBqDjG2AIJgQQCqdVPLb0e33TvfXc8857Xir9/7XPf7YcAAS3pvtPrVJ137zvj3v9a+7v/8P3fL8jdnAWcBZwFltwCYsnPz52es4CzgLMAOaBzm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nAWcBZbeAg7oln6J3Qk6CzgLOKBze8BZwFlg6S3ggG7pl9idoLOAs4ADOrcHji2wubkpVw9WfbqP6PDwsNrc3DREhLu7OQvc1hZwQHdbL9/Le/Cbm5tep9MZqKrqmaIYjomm+IaLFy82TzzxRPPyfpv7NGeBr5wFHNB95Wx9qr/JGCMef/xxlaZpKKrqHhIirvN8r6mCQmpZFlGRPfbYY4UQwnl4p3ol3cF9MQs4oHP7AhYQm5ub6vzWlijCN8jJuclAZ1kvDoJBUdfrppF7yqf9gmiXiHK84f6L94udczveo+9/tHThrdtEp90CDuhO+wq9vMeH9X6JR4a83Pnz59V4PA703p7E1+kkWdNluUpEpZDya7UxqSz1i7X0DpVqDoOyHM86HT+KIvO+971v7Ly8l3eR3Ke9/BZwQPfy2/Q0fSKvrzGGnnj8cX+PKJhPUxMWV+qwKPSniOgtb3kLFU89JQ/X1vwoy5SWMhDGpOTTijReXlXVmtb6fm1EQkJ+nrS4QjI8VGEdB55XDYgOt4nKxx57rBHieDsZIiM2Nx9XRNSZz+MmSTqm1yua8XjcrK6uikcffW9J5MLg07RZlvlYHNAt4erCSyOi4MSpBTQaedTvz2l31wv6/VAeHNRBmpbjfp+LDAcHB2JtrfGjrKtG06mXpN46UUi1EJkoyw0S6tuNEP1GmP8YSnljnmX7YZp2pTFd1evtrq+v729vb8Nb1PZ7zyRxrHtEySTLrhb3339/c+3atWBl5U0mTff0Rz/6UfG2t72tfuihh/B6l/dbwn14mk7JAd1pWo0/+rEgx2bX8iMfkfTAA0S7uxF1Oj2/KBpKiarSN2TGOvJWKj2fByVRWBAVpLXWVVU3vayWh75MEupWOlLG030hwlVpzIyUKgWpVwtTf3tFNPSMuWR8/0rieZ+vvWZdemnoEQ0pjkdZlmWrq6uqKArvk5/8ZP7EE0+cBLLj41xdXe2EYVg/8sgjmQO6P/rCu3d+aRZwQPel2ek0vooLCPcTyZ3/FAoeHh7yWp4nks/N50qpLEpzL9BUDnSjRG3yzGtMt1Zi4pVV2HhaNIVRlaglkeprKY0odSEjeVYKGQtDiZC+MkI0tW7mQojA97x7jKnfSFpcl54395T62bJRR3EnGIRhtzREXtw029MiCO999t7Dh5546ItSUlDh/emf/ulwf39f/eiP/ig+23l0p3GHLdExOaC7DRezpYL4RJTQdBqEnlcVVaUqY2IyRutymtbGTzytUyN1Kk2tdKUzocS6aJpI6CprdNNvmmZDKHlGG3GhKPLzyldDTwZpo3XPCFF5gTeNgjjTwuzWVUPaNEopb116vhGSrgrpvegL72N+3J0bUUw8mQw8z9so8/zT//2P//j+7+epffjDH1af+9znANb1bbgE7pBvMws4oLuNFuzBBx9U56ZTb3L2rDh/Pk2pjM4AuJQxoamqFSH0oK5N2piiqxtdU2MKEqYWxnR0U1/wlbzLk+JOY5pBU1eDpq6jeZYHRCao6tpTShEJKau6McpXpSYxjMJQB2GghBC1EVIqzzPSC8pG6+eFlNejMNkJwvgTxqcnlef7TU2vUw39+r1vetPhQw99cY/uNjK5O9QlsYADuttkIVFgyPO831GqV9UT08y00lr3hTIRVaVumsboRnd03dyhTbNaNTr26rpDkgZSya8xpF/tS3GPFJSQ0VyJFXwnMlqT5/tEUnJZwAiiRmtqmgYpPOLQUohG+D6pKBRSeA0JWWslvqBk8FRvZVDM5/k/qhodRUkSBF50KdvaGm5+6EPz28S87jCX3AIO6G6jBUaLFl28KOn1r5fD4TDyh8Mz2pS9ptFdn8Ra01TrRhtfN/X5pqnvFqTv8jz/NYGnzkgpfCItlRSkhCTP8yjwFQOermoSSjLASVIkfcXPS6GobioqyoKyvKQKuyUITOD5pDyfNMnKCPmCEfJGWdc/F4Ths4EfXm/IPxJxjPax4WObm/hY3Fwe7jbaa8t2qA7obpMVbSkjcnTxou93u96c5l1RNANPeHfrMls3TfU6QfJ1gvQ5QeZO0nqNiGKllAp8jzxPEYOclNZTa2qSUhA2gBSStNFEQpCUigwZBjofHpxSDILw8GZFRZUQ/JgRij1A5QW6rJpJ3dSfJj/8JSXCj0Yh3ZBeOlzf3z8MLlxQl4m8xx57bHZL0eF3kZdvk6Vwh3kbWsAB3W2waNy9sLWltstSURDIvTyPPZ2t17p8jcjNNxpdvcUT4uuFEOd8SR4JIzypGJAI4SkZquuKiqIgJYjCMDw+a00NJUlC87mNMgFwCFfxE7cgDMkPA1KeR0KFlDU1fybKqdILSGtBjTbGKDUpm+ZTSqknRBR8spFyqyy9cRia9cSEZXcyOTxcW2vuv/9+gyLE1taWODo60i39hL/r4Ycf9r7FAmPplFNug415Gx2iA7rTv1hi88EH/WxlJTZ1nZZS9qv5+Aw1zeuL+fxPkK5fHyjxdb6gThgEAqDmKUlaN1SXFZVVRVVVku/55HuKJLww5ZFSkuqmJk2cgyMN8ML/G/v/JIlRl+DXh1HIvys/JE3KPq4Q4npU1oZIIr8nTNnUQxLeR4nMP6mVetqTsiIhA6rlEF0UZRgCH+vRaNTUda3XJhNBr3oVeHaStrYkpWnkJUmazOf7LZFZtx0XLuw9/fv0VB+hA7pTvTxEDzzwgPfGN75ReaPRei2buyhv/FJXA11k322q6p1lnp31lQhXeh3yPY/ybMYeV57nHKLCWwuCgCQJiqKIvTyAF+6aDJVVSfD5tKn59bPZjD2/EF6cUgx+cRxTyO8NyEiPwiAkLwi4gFGToAafrjyqtTZGqnld61+oqfnn0siJ8dWuEpTlBWkly8ZXaUXT6Zg2NjQdHHh5XSvP81a1ELGMZGPG+bjX642xLNeyTNx3333FU089pS9cuIC9ClDUzts75Zv2FB6eA7pTuCiLQ0Lx4caNG91wMokKKnq6NndKo97YVPk3FfP5Nwvd3KVIqyjwKQ48KrI5VVXBwAaQwj0AKCmf6rrmwgPybghLcUcIW9UV5+iyfM5eXlVVNB6P2QtECIt7FIUUJ2h1VSSVz6CnhWBwkz6KEoqCOCbi3J00eVluV5X+Ba3NfyBpnuWQ2HjDisqOLUsYbRqdSuUlhsSFQPqlEHrUmHKmG6qklEZLLaTxfD/whoGfagqJFIXjuvSboDyCqEAF73Bzc7NtOTvFC+kO7atuAQd0X/Ul+D0PQLz3ve8I4tn54HB/P5Ghuk9J7915lr9tNhmdlWTW+wnivIjqIqd8PiVPCOp0Uv5AhJ+1bjh01Y0VCkZBQUlFSZrSoN+nbrdL4+GIvba6bshvixbwBo+OjhgUm7qi6WxKnU6H4jhlMPODAN4bmTacVUFIYZqSH4act5sX+Xw2z3+LjPnlhvSlsmquyaYxQsl7pTA9Jf2OEHTW9/2kKotrdaU/J4gOhWgSItrwAtUxRvhCykPleS9IGSgv8MfCU1NhmrnUwVwYUxdRVFy8eLFwoqCndxOfliNzQHdaVuKW43j4LW/xZxsbcbcfrkohXie0es98NvvuGztb/U4cp2fPnpWdOKQqyymbTTjU9KVkwMrLAlBHjW4oyzLLmUP2zhj22BCKbpw5S91Oj2bTCYe5cZwQ6HLw6uDp3bhxg725tJPSeDRij5C9QdwDnww8OlBQvICCpENRmlCIEDdJaZ4XZjyZXZnNpx/VZK4K3ewYoe4VRm8IIXfDwLvH8/xXa11Ny7y8Qlo+L1RzYKjJfd8/ahohmwZdGCoSUkyjuJMbaa6FfjTRtbwReV4ljNFZksCro/vvv79y5ORTupFPyWE5oDslC3HyMDaJ5JU//+fTKKSzeZF/k6f8dxmtv20yGZ0NlVJrK30KQ5/KvOCCQwCyrxEMTMYQh6NV1TCoAaDm8xlpbRjo8H/k59bXz1A37YA1R/M8Y0oJFyDaQsTR8JDm84zWz6xRVZacu+OiRhv6BsjZgX7ih+RHMQWJDV2Tbo8qreloNKrHk9GuINoVUmglpKfrJvKk0r7v93XdVGVZTMmYxlNeQbKZKt/bN2Q+rZvmhkcKpOR13w86UsmJadRnpE/PenGQkY6RUKxTAF6nE5dFIcpwlF28uJc57+4UbuhTcEgO6E7BItx6CD/6p/90mq0Er82z/M8ao79DkXqzp7ye5wnZ6yakhKA8z6ipawr8iAIvJKMNhWHMwDeZTimbZ1SWJVVVzSCFu2DenKCiyKnX6dL62jp7gnmRMwDC00NzBOgkKEiAKgdgg4c3Gg2pLCtLV5GSIhQ5wpDitENhnHCurjSGc3VREtP+/j5l87mpq6pRntJN3djjDQKh0JOhTWNMrXVVN0KK0vf9Koh9FH93iiofmUbsxUHgG6GUJjMVhj7dGPGcJDMM43Cu/LggQVNPiirt+qOsiFU/DIu9/6SA7PpnT+Gm/iofkgO6r/ICvMST29yUW5/6VKQCca/n0V82pvn+qijOpVEsoyiwJN5Aka4bgAhJ4XGxAeyMfm+FdK1pf2+fRsMhAx06GuDlwbObTWcMZkHgU10iDIU8XZ/iOGQvDqDIRQxPMJAlaUJol8VzyOUNh0cMmmVlq7Npr0tRFHO+L+32uDiRVRWDZKc/4NfnMxwjCMaSJiMupLInamrNhGUPxQw8LyXFcWDIE6YqS621QexdCK2jvKwzrcUQwgKC1PMkZeaHfiOUvOqFydNk/N/ppOkhxEK7KyvZehjmnxuPC1ekOEUb+xQcigO6U7AIOITNBx7wds+cWTeUv5ZM/W2mqt/lSXqz73leJ405V+YpxcWF6RRhJDywhMIopjTuUlVpOjoc0v7uHo2OjijPciqLivNuCFWFNlxNxe/w0gBqfuCT7yuK48hWX6XgDgqEuKurK2QktVXXiH9meU6zvKDpdMrg1+v1qdPtcUVWC6IS3Ra+R51ulwq8djQhamr+7LqoyeOWM81AjeJIHISWiMwkZuT/JCmh4J2aqq4pL0tdFGWpGz1pDB2S5+0ZEkdCeSMviS6FQXhgpBp6gbrqieS653nDIopmbmrZKdnUp+gwHNCdgsWAKslaVK+Zonh7SOa7dNO8zZfq7sDzgyhQlHZiCsKAcPEDZNB3KqRPKytrtLp2hg4PRjSZzmgIoLuxRwf7B5SDuFYBUDQpT1HoB1x0gFcXej6HqehvUIHHvwsQh6Xtga3rkrqdjgWsMjsGxSwraZ6XNJmOOJwdDAb8GgAn0EoAJMlQ2u1QA8+vrCifz9mzDEE21jWHxITqL6q3aC8TAFePmCIT++wlwmMsSgBkTU3dmHlRVJU2e0aIo0bTJempF1QUPuPH8Z5HXscPw9womfm+2pc6/Fwex7OWb+eoJ6dgf5+GQ3BA91VehYcffotfHW0MVF1+gzT6+wMhvzuN4zNKSglwSBNw4uxBTuYzmmcFhXFKUZQyyM3ziibjOY2GY9rb26fh/pAODw+oyAoberYjqEPfY8CDUolpNIMX97kGksNZdE6EEb5LMkjCw0Joi7A3igPb/K8NlXVDM1BZpGIqC+f1hCQVWH4ePDt4e6ClVEXBITE8OHiK8Cjh0fkIWZEM5KDbUAyvtBNTGKIfF0ICDZUlwuSGOzCqRsPDKyqtb9TG/HYYRU+HYXTFj5OIhJkb4V/3vTCTgfKVFwV1Q5f6Ybjl8nVf5c19ir7eAd1XcTEevP/+IH39q16rJ6M3B6F6hyfNd3SiZD0JI+mhAwGFhgC0kIryqqIcvapeyEDX6Q3IDxKaz3KaTjM6OhzR9evbtH9jn/tW66pCQZPBrCor9uI8D/0R9uYJAI0hyY8JJgF3uikDEfJ/ADyAmK2ygigMgrBtLctmUD9vKE1SBjcUOcIwYj6eF4XsDcIrw2ehCAGwg8c4nky4e4OPwaBIKwmCA2naoSSNyFfWuxNKMU2mKhuSnsdV3Ok811XTDKWSzwgpn+32+od+GHm1rv9D3ZjnfC+Am6mhied5qWmIxutE47Zv1nl2X8V9fhq+2gHdV2kVwJOjO8++rtTlX6rz6QNJ5L0pTYIwDAKKQ1RSA66mKkjE6ZrGswmHlgA5L4hpZW2Djo4mhH6Bg4Mj2t66QdcuX2OQQ4iKnBqgjFu9mpoCzyOFtlRhG/cZAKuKpJJcEEBonKYpV2/LMiMhkMtDvi09rrTCy6t1Tfk8Y88QLWXcC7toB6srilN4eSEVZck5PziUCLfhxQEkddNwj+1CdAAtagxybXU3CkOu5nL/bQM4NZRXJWVZQejEbYhGVVle6nb7IynVZ7TWn5UkXyiE2pHdeOrjL8OMSAWB3/f92Xx1dfbeRx8thZOJ+irt9NPxtQ7ovvLrIN/7/e/o6FK9vqrrd+f5+J2hr+7tJqEfgfSLti0/4Duqqsix5fmcQ0fQOLRQ1O0NKAgTqmpNk3FGW9e3GOQOD4cW6OaZBZW6YY5dGkccrgqjLah5PgOdNg17VYY0V0DR6oUKaN22f4F6Au8MGIFwkr0/ifqC/eyQw1WfpZ1QDcYxIscGQnFRVRyGVjVAKmMggxRUWdgWNQZHZXXvUIwAMIObl0SRpa7geSiw4DuCgBpjqKhKgJ5ptM7JyF1j9LPaiKeU55tC618C8diLvaFM41pWOhR+fzYgylNLKHbTxr7ye/3UfKMDuq/sUsi/8u53rw/85p1FPnuwKrK3+p4cdLuJF6OJ3lcUSHvxc76LJNVlSXVVUJx0yABQwoi6g1UO68goevaZ5+jG1g7t7e7RbJZRNpuz3wOQQPgaeIrbvVAYgIuEQBU8PNamQzgqDXtn8OwALoHyGPiAhAgzWctOKmpQLcVjgW8pK+yxSQZIeF94HLk6/ETXRNNoBjs76tUwhw7vwwMAWoAcPyM0EJdBULEXazsvojhmLxRtZUGERlfFOUYcAz6zaRAdN0VeVbtEYrus9We1Ur/SjeLfyCJvMjBpvRtFBdGLenX1zebcuXMYrfhFh/V8ZbeA+7avhgUc0H2FrG7+09X4yPd+7zkVyL9RzQ8eKmaTezxPhquDASVxRJ60ISU8HyTgEWMiz1VXCDtRJIAUkmKQQ94KOnC7N/bpygtX6HD/kMbDIXPlygz5MCL0wEJyCXDS73ZJtEUIgJvPYKrIQ05MoWNCc5hp5ZtQCbUadizMyWKckosaIvC4GwJACnqLbSvTXMjAMbN2J/J4XLjQXKHl7wFAIeiEF8lCAfZ3HCfa1PATisV8b4sU6KeFN4qffhQyDQaAB/oKkA6vlcqjoqyoqpumaPSzxtDPG0/+clGHz/bC8HDc7+erBwcN3XcfhU89pR/+0IdqF8J+hTb8KfsaB3RfmQURP/Q93zPwUvXuWTb5Eaqy+3xPhutrKwwSKBpEYcQXPFM1kNlqSbzwvsIgIm0ERUmXkl6fpOdTXRl6+unP0+HeIU2HIxofjWg+mVJdIhxVlISQZiLyBVEaoQ+WGEzhoSEk9XyPAimImSEQamJPiX/j8JR160AZAdDxk0QNlIgBTuhyAKhJ23aG8JVze03DuT3IP7FHV1f8OF4HELQzKACQin/iObSsLWSjuH8WdBPf50osKCwL3bsojmw+EQrI4AZCfSWOGC6ruqF5UQwNiU+Utf6ECqLLxujPC189F8vu2KtrHb7hDXp7e7txROKvzIY/bd/igO7LvCJQB977zEdXlB++Pc9mPyhJf3u/m0ZpJ+EqpZVSCmx7FEJFKIOAP4bYDJw35LP8gMUt0TAfdwcMFKPxjC59/gs0PBjScP+QZsMxGSbiCg45I08xuCWoaoYehUpQHCqKI0sWBnlXKcOVTq6+tiCDHjB4cuzFcWXWhoq4lY0hUPNwfLhrgCI/aaXWMQMR76u4oFHSbD5n0IOnCF5dVhacx8M5275chM3thwNLF0KfYUR+EFoKSlvQAKjhjwC+D68LksB6dgo0lw6KH81oMh1mlfkdqdSngzDKhAp/R3jm49XKnaPz5883Dui+zJv9FH+8A7ov4+LAL/uxH3jwbJ6X/3mdTx8p8vk3rgx63fXVgUAeDGCwaJLH77005Ysbv3OvKdqvUnREgHKBEC6mbn+Vw9b9gyN65tIztLezR4c39qiYZYQSQ+hJBkz8jHxJnTigbhRQ7HuUJAElccghMkJY5Ol8tHy13hxKvBbgboasNsOGwiuUTzSDGFM/6oq9THhYFUCZp4VBfVhQXdvCAbo4UGGtG8NAh4IGQAreHoAOYFk1Vlll0bEhPXUsRoCcHTonoMaC/Bw8PQAb/wzwEwWUiHpcnAmpNkbvHgyHZVW94AXxk2EQ/47xvE/6XXUpnXnzczs79UNPPOHydF/GPX9aP9oB3ZdpZeDJTZ97Lq7M6FubsvzrVFd/No6CuN/rSiHsKEEOU5GI1w2HaXEU2Yuf5c8r9rxA+UB854FTF6eUpn3MaKDt7V269PlLtHN1myZHR0R1Q0obSgPBHlyM98YB9ToxNNb5d9A+oth/SUgKAGFwa/NxC/dtAT52hJeVeAKYAcRYgh0eGYJjIbkiWgO8LCJSzWBozwOPQbsOYgN5WfHvqEkUecEA1jQoRFildIAgd1i0iTS8Ft4gHliMYORwFp4fhmPAAw4DJk93+z2u1haV0ePpZJgXzcfiOPmYFyVPeon32U6ix3u0V25uPgFpJyfN/mXa96f1Yx3QfRlWBiBXXL64pgN5oZpOH9R19VejIDi/tjoQaK86qQ+HcBPJevDJAHzw5AAQuAHkcDEDFL0goX5/lcEFHQPXrlynyy9cpp2r12k+npBEtwO6EkKifhJSN42o3+lQv5ew+nAShRQEioKwJey2XhsoIFLayinycAvQAe1kAXAG5LtFIYF5cAA54I+tnAJ4LXfDAiIa/6uy5tcABFG4ALcvK+DlNZQXGKEIBWPk72wnBO4LzxEtY7ADe4lSMRkZBQm0l3FfLYfJNveXJClFccKeHQoXvf4KzYuqHo5Hn5LS/4/dweATWuuLdeodluGZ7P6LFwvn1X0ZNv0p/0gHdC/zAn34wQfVb3W7iVDjN1JZfCeZ+i8pIV7d7/VRF6CmqtpJW+gcsBpxADiAGsIygNwibEULFoeRnse5rNXVMzTPSqaWXH7hCl1+7gXa39ohhYKAIAa6tdSjfgdAF1O3k1K/m1DoKw5RrZJIm39TNkSVIJxw9cHyNhYgbHNvYPG1ogAg8MIVY8CzgGjBDjw8SwyGY8Z6eGjkZ7COdAl3AAAgAElEQVRGJwVxCAtBAAAcWsjQMwswLJlyYsEQXiJLTyEM5s9uB/yAEoM8ZpQwBQVgZuddWMIz8nP4IwFKCob4WI5hTNN5djjNi18Ok/DfijD9mKfMeJ6rOe3s5JtPPFG+zMvuPu6UW8AB3cu4QPDk5vMraZDNNqp5/u6myh8OPfnqbtpRoe9TVUA/zs5vOL61+Sn0h+ICxoXOnQS+zxcxclQABIjDQYpJGMW9rc88/QV67guXqJzOKUGV0leUBIpWU486MfpUe7Ta7zKRNwoCbuBH6RMAdhyu4ru5wAuwsyHqokcMoeIC7PDMIneHFzJFpAU1m+Brm3HBwANwgaysbdFiURWFJ1fgXpaUlRADzWmWZRzKooKLwgvgjau3NQARTf2aOzEAdAJzL6COIjCVLOb8HPKEoKOgfQ0AiMcGa+uUdnDeoRnOZjfqpvlXvgx/ihJvy6+CfDAY5H91cxMyUC58fRn3/mn/KAd0L9MKQY/y/Y++N7jaTFbCavpWbcq/pYT5tjjwFVqpoOQL/wl9pQAKzkOBWsFE3ZBDLzwAIIBHBw8P+ShcjehzldKnTtKl0ItoZ+sGPf3Zi7R9+Qr5Bnk5DMdR1EsiWumgmwEJ+g71uyhkYLwhVEWsB8mctbboABACRC0AbVGEYNrISXBrX7N4HQCJ83FtqIqiBG4L5EBIarl09lFbvNBU1W1Y22jKioJm84I9O5xzzqEscpeaw1h4b1WD9zQkPJwDuiNsbhMDetBxAWBDaA8gZPtJwdJVUDleWV8Hj7CaZsXFWuv/zfP8X/VUfZD2Vf7vLx65ORMv076/XT7GAd3LsFKQWXp9mvpzKf0wzu6WdfNjuim+L43DBG1SuOK5IwEjATlcA9/Mmh4gBFCzXpVkdWC8ZmVlhZ9DdwFm20RBTJ20R6Yy9OLzL9Lnn3yKpodH1At9SpGDCz3qpTH1uiGtrHQojWOK0dIF8lwLQUz6XRCAFzk65tDZY1k8x17biZB1YaIFEOI504LbIpy1IimWjrIIyQHkDF4ahQyEtIaBi+8AuxygXrJkOwQLGBBBRkaxg4sY9nX4HFRg0ewPL05Ij7sv2MOTdiA3h/1Nzdw6aORtnDvPubt5kY9G48kvSS9+QmjvY511Pf7MVl186EMfsolQd3tFWMAB3R9/mcXmD/xASEnilfW4G3v0kG7K9wWeOA9irmwH01hZIsMN9jC64Pwcms99ljUCuAFIprOME/cbGxt8ZPMi5wu7313hYTZ723t05dkX6IUvXKKmyGktibjK2ot9SqKABoOY+r0eBb6lX9heUutrKfDcmIfmcR+qpZW8NIKDppzteHgpANpiBea/WoPhedxQMEDldcG5W4Ac00cYpGweEmCNaiw8tkbbFrF5jsILNOqgc5fzT1BRptmcgQ+eIeZjQ5cOIIowHl4dcnDokuAiBg/tsX26AEbcu90eh7CD1RV0cpij4WirrOXPqID+aaP01eSON+SPPvoo8nQufP3j7//b4hMc0P3xlkk8/PDD3hvCUB42OytkvO/UVf3eKPDfEoWB8rhzwA6jsY3r4JERKQ7BNF9mUQptOUgc2dASXg5+njt3jkNYTH5GfqqbdqkTd+n5S8/R1edepN3r1ygwmlY7EXUjj1a7HeokqDomTCMB6Rd5Pnh0yGsh3ATQ4Y5qKfhvCFFRblgAGxB40Z2wMAsDmkCODq+3hQcc96JC2hJDLPixp2e9ODuIB7k6+/kgFy8oKAh1QSvhMJ3nWiB3h0E+CFehdzfn/B23dyGURW9trTl3x+ICyicPku1obeO+V0w2S/j7wd9Dvi7t9Wn1zDoNVlbxueVwNPk3tVY/SV7zjDDJZNbpZK5L4o+3+W+ndzug+6Ovltjc3FSrBwfqsBr2hdTvMnX9A4HvvTmOgsgDuLHnY2XDbYhnW60QTaL3E2DQQ+9q298J72Q2zzmUPXv2LB0dDTnM4+S7gD5dQM99/lm6+tzzNDk4oE7g0Xo3oU6gaH21S4MeKpAgBNuKqh9YZRDO0aEjAVSStnCAn1wxRVM9x62AvPbXNrxdeG4cxgIgAXR4D1ciLCie9O4QzVqBTgt0TW1zagugQwgLoATIwUPD+UJ+HZLvGLxTlFa7rtIoXNQ0mkxoNJ3ZwgeG+oBf2NQEjfdGGCYJr62tWSn4CqrL6NBoqKhrSrtd6q+s0MrqGiVJB3p9z86y/ANJL/531cRcHw0GUzdE54+++W+3dzqg+6OtGIPc1taWuNA03TqcvUeR+W+UkPcncRgFrPFG3DzPw6Gbmgw8kbbFCeEiAADClgA1hGMAg9FoQuPxlO679z4Wo2TZpSyjldVVMnVNKGl85hO/SbtXr5GsKlrvxLTWB8AlNBh0KemkTCMBhcSGrOh+QBnkZj8p59lOANpxf1f72CLUPC5MtGRdRLjo1uJqLBchbnLuFoDHoHcMdhD8rI+Bj/tfW1oK97oafIawOTnw7rgo0fC0MvTIIswFyE/znAEPisMCPb7G0DybH8ecALqNs2c5d4dwF1QW9MF6fkCra2u0ur7GYW5T6Xx3b+/fCun9Qz8OPisnevjo+9+P6qu7vQIs4IDuD7nIoJDcf/GiOFpZkdveUaiV+pOiMY8GQfCtnqDU86QA5QHDpMH24uIDQA5hYzsjAV4eQA/0EXQ/oEMAXhCATkmf7r33Xq4y7uzs8IUbJykTfsvJjJ761G/T3pWr1PE9Wu90aH21R/0eOgNAnIUKiu0ltW1e8OBwHNarO6aItPk1duRYj85mq46LCIviRUs3WWySVpX9OEy1nqBiT/BmRRYAaFu8jAYXrm33Qv6M83O2kGHrv4Jqztch19ZQWWnWruP2Mfy/bqhAKJtlNJ7OOc+H77KFi5pBFTSaMxsbHKYDNJH3g2eHO7olVtdWKe10wBfUB4eHn5tls5+M086ve0H94g9vfmD6h1x+9/Lb1AIO6P5wCyc++PDD3qeI6AJt+1F6/jXTYvKD1DR/sdNJNjxl6bPQdEMfqa5L5ocBNxbAY0M7O/UehGD837ZCNXR0NKL1tQ06f/4CUzO2t7cZHJI4Icg5DXd36Xd+/RM03tuj9SSmM4M+bawPCLNekw6UeSFWaRvdF98HT2zRsL/wKNkdY5BCXHtrpdQWD07eFt7d4nE+B9ZkQrsW1ERuhrALj45fa2zzviUBL6qvlnayCEe1sWC4ADrOSxYF1Eg4fIWMus3b5Qxi8OhYDw8hLEjSYUirq6vUGwz4/6PxlMEQhYtOt0PdXo9HN0ZhjJzn4bWd6/+8E/Z+UXnNJ374x//hoZNt+sNdALfrqx3QfekrJzYfeEDRAw9QmN/o1hltNJS9pS6KR6TU39RJk5Cb5HFnbTYbrrKoJcJYH/NXrVQR/BKw+VFtRU4KHgp3DuQF3XnH3Ry2AkAODw85Id9Ju7Ta79ONq1fok7/yq6TKkgZxRGdW+3R2HdVYDI22hFl890nvDWHmydD1ZNM+AMw2Xp2khNwEulv5dYvXIQxd0EpOAh17byfoKrqx1dvF45ZmYj06AB1XVbXlFeJx9NHCHsyxQ8tYXtC8LLlTAmabZBl7dzg/ACcMC88NHtvZs+dYiRgDeJD3Y6mnJKZev8/0EwCdkLK6cu3qx8Mo+meyoV8898LOtmsH+9IvgNv5lQ7ovoTVQ7i6tbWlLly4YEajkb9upq8t6uo+Y+rvI2O+y/dEP4l8iXAVEklkILFUsXdlAzTkyCCLbsM6BG69Xo9zdJA+R6g2HA4ZDO+68x4mEOP1uGjzvLQTvzopPf+5z9FTv/mbzJtbTWM6szagjbUBpSn6WJGXsrSRl4DZCX4cKqdMFm7llU4C3Umwu9Ukx1XZEzk469UBJG0j/nHY2+4ofs+J0NXm6CzRGEDHoIdQ1shWMKBVR6kr9uSy0vLrAHgoLkCxBY9jEhpAjr+ZxysSh/Yb587yT1RsUZ2F0jFK3OAjsnKyHwAIzY29G1c0iZ/xRfize97uC5ubP51/CVvAveQ2t4ADui9hAT/48MP+9oVSpdN1lYvxOV02bybTvE7r+q8pqe4IPKl8XxCKEOB0oZ/V6KbVegNnDl8CQLDhImaYIj+H8BJAh6f3UUXtdOmOO+5ioU1UJo+Ojjh09WVA670efeY3foOuXfoC9SKf1gZdWl3p0Zm1PsUQ1gRvjjlwth1rUcnlgkRbdV2EruoE0C1C14UZbg1bGZwX2nEc7tp83MKja1risI2ErcrIwotD6HrMq+NuCnhybZtYq1oCDWT7GvTEthQSDRl2tIllHMKOZzMqi5qE71OW5cwtxPco3xKHgyimtTNnOFRF8QbPgbKTzXOePcsDu6EOkya0d7h/NJ3MPpwknX8ZRKsf/8H3vQ8ThtxtyS3ggO4PWGCwyD6yuakubW2J3T7dLRr9Vk3N2aaq3tHU+pvjIBhEkaJg0SyP0K0NV1FdZZBpIFXu8UWOli8AHaqtaEpnkU2jOUw9d+4Cra6sUcj5pKqd6FVA2pfODQb0mx/9FTq6fpVWU+TsOnQG+bl+YiXHIbTJEuytEkl7XjcrvSdk0U90QixO/6QXeAxU7ZMLYGOpJObK2TuHtualOT6O049R0+boFqEr+7IG4bv17GxDfyseAJWTGmBXsp2ge8dE4qKg0XRK83nBlViEqnmR07yseGA2QlQ09Ke9LnUHfebZgcQMr3ih9YfjxGS1lbVVur69NTk8Gv5MGiW/OPB6H/vLm5sAOkccdkC35Bb4A06P27tevyfS6VtXG5r9iZrqwNT1d1Vl8S4iOp/EkYDAJeYvIEcH742rqmS4z5SH3LBWGwJWq1TSSey8VHhzuAhBmoUnctddd1Ov22cAAIkW4SzCu0D6tJok9Nsf+1XK9vdoBbSSQYfW1gfU6SUcLqPgAO7eAugWBYRFvm4BTAuv69bTPgZEfqJt7md5EksnYS5gq2ay8Ob4yUWfawt+vx/QcaUV+nUQ4uTQFR0TbSGDB+rYti4AlVUprjhHB3oJZtcC6NDXOs8zGs/mpMKACzBGSorShHorfaaVwJ44z0F/wJ4t8qT4/9r6Ok3m0+L6te1/3YnSfyMT8QuP/Hc/MXZAt/zXuPPofv81Zr4cDV/sBF762qap+obMqmnKx5u6fHXg+x7avKDmi+IlKx1x4zwItoanZ7GkUCszjosNIRWoIngMQIf8EXhhqBJeuHAn00tsW1RFu7u7PDuhCwl1Inry479GZjqh1W5CK6sdWlsbUJyCUmLbtqwSieJK6gLojucxwJtsickLMFoUGxZh58n/nzTLcdWVZ0rcUpVF1RSFgZaewtLnC70m8m4SiLm8eSvQoevBepp2cpgFOlRWEbJjBgW4dJPJlKupyNVBnw7FmyMovEBePQwYgIMk4pYvKJfwAO+65jY6gBwGDOE74NFpMvXnn770/3TT5N+H0vzcDz7294/4tNxtqS3ggO73Wd7NBx7w6IFXeWrWu0saEZMp79BN+V/Wdfke1nxsp3cFrPVmPwieHE/UQg4JZJPW01F+wBcbgA6jDbnamufs2c2yOfV6fVpbW+fOheFwzECHcBYh7gASTllOz3zqtyhsKlrrpdQfpNRf7VMQQjHY9rBKsoB3UhLdOmioTlodusXtmPe2UPddzIz4PexhuWlW1eRmHs+WWk7m9VDoWJwzj7A4kbvjcLXNVzKnjtu7bnp0xkiq2vY4bvzn3CDRPMtpOJrQLMv5XNAhsXd0REEa88BsCIPCu0s6HSYIoyCB6vbaYIW/EKCHc++vDChM4ubJJz/7i0kQ/nIYer/wNUV05Ts2N0/oZi319f6KPTkHdL/H0htjxOOPP66CYq+vS+pIQedqXf9FXVbvJF29Ogg9yQOfhR0wAw/OctbsoBlQSDCdfgECC6BDpRWzVgF0i/5WhGJnzmww2GESIELWyWTOunSDQZ/WkHsajujyZ5+klDQDXaebULpi9eqEEeQLZUcFtsNjQAQ+eUOF8pgw3D5xsqiw8NrwFI558dpjEGsLDSy42ebnLFhaMF8Amm18swUMyDItHrdDbiytxFZdkatD1bUFRv4sjzByx3Lqaijo8etBuxlPZjSeTjnkBf1kOJux6nCYxFx9FSypHtHKmXW2LY4/jeAHo/qLY264N7Y76Jtnn332I02l/1Woza8levyFhxxxeOkB0AHd7wV0ROLv/8iPREVozupad0xTfHtdl/91U9df5wmTRHFIgYccnOJuBBuuwouzIIebDV3tABnMZF10Q5BGf6fNI0GZAyKT6G1Nkw5NJzOer7C/f0DDoxGdPXeWBr0elcND2nnmEnWVoPVBhzrwZjrMDeO8lxI4DnRf2K4Ang174sZ0jOPBNzfFNhfN+Tc9vNYzbRWHF8DHP1m95ATQnZBPB6DwuZ5QG2Zlk4VAJ4COp4qxpVoZJsuls/MnBBnpt435sAmKCrY3Fg39CEcPRyPuFAHwIXcnA58LEvBgww7EDBLqDPrW9m0L3LGoKKrXUYgqrLm+tfVklRf/ImrExyNfPf29f2tzz+XplhvrHNB9kfUFbw7XSo9Gndlsvia0/ua6LL+zLss/I6VYjwJPhUE7xZ7VQZCbswnvRejKw6HBqQMAcPcALj5IKcVUlznVNcQ0FV/QAMH19XXuqJhP5pRN57R17RqD4frGWaZINPMJHV17kbq+5JkQmAcB7TUUG0hBfBI0EknS2JwXh5q3CGbeGq6yt4UWsNaDs56Zze+xV3aLbRYhKR62A3Vsfo4FTtrRiLfSUxazW5l20nLubAECDXILsjA8O7QzYKatYsIvuiHqxqqeAPDAjTs4OOCiDcjV4+mMJa6gYoLe1nSlR0EU8YAcKA5DRRnFDHwrqCWQx4qCiGk9B3t7z42Hkw8HSn0kIPHkQz+2ecMBnQO65bbAFwc6L57PYz+pzubz+TfUVfMmXZV/qmmqNwW+F8ahpXMgOgw8zBptByaQZmUShJAg7lqgs2EcOF9MeYCYZpaxJ4hwFt4JABAEYgFKRVbS/u4uXX3hMm2srXMoChD0mpKm+zvU8TR1w4D6va6VYQrsxHooUALo4Nmd9MIASIs5qieB7hiQ2uLBTd6danXnfnd+/iVA13qONoy137mgkvBnnxAP4FoFF2itR8fhKvKJrDZiQ1UUIFAxhpIyFyMMHrc5QS5AVCWNRiO+j6cT1u0D1cUPQwoxH2N1wHw6Ft7sdbm6MJlMGLQBbsjTRSG8cJ9m48mVGzu7/3TQ6T1NVflLDuiW/xJ3Ht0ta9x6c7JHo16ZledrXb9Bl9V/UTfVdygyG0GgRAjQwgBonmZvBz7DrQFJGBQTppWgFasNFXExL4CuwQRo9LqGKE5YqSKeZOWHNEMOqqxp5/o2He7u01133EGj0Zhe9aq7yNcNZUe7FCtNg8QOvvG9BdBZcOLjAICwq2bJYexltpXf4+rpiaZ97jI4IbIJTwtcP5tLu9ke9hJvsJ0YxtXSLwJ0/PUtrYNBt+0PYR4dF2gg92Rzdni/zdUZMspn7b1jwU2mnxgSGIANoc5szl7dcDSi2TyzrV6Bz9XXwZl1Bn14dSg64HPRWbJIF4BykiYJJ/2qorxx/er1nzk7WBsVefHP/sKP/Y/Pu57X5QY7B3Qn1vekMsl8PVnPdX7OlM1bi7r667qqvj4KvQBkXxQfggDDlCEsZ6usoDFgdCEkktAdwbMa2hAScAHvDp4bJl3Bq0O4hQZ2zHLtdXqcMB8fDWk6GtP2tS2ezrXaG9B0OqHXvOZVFAlD1WxIoWioFwccAi/Isjw85lia3bfaccinnWjHsuDzu3kU+F6mh7RFCDuE2hY1bvLlXgp68M5Odl7YyutCNt0C54K/1rZSEMTkLb1kkaOz+T48z72zCGt5hqtnvTwoC7c5OtgKYS+q1OgWQRcJCjWzIudCBHJvZy6cZxFT6XvU6/e40AOPDvL1fhhRrSvqdbvQc6e6aCbXL1/+16vdwZZszIerT/z2p13PqwO65bbAzbM7Vib5uiRJm7i5UDTFWVOb762K/F1S0B1xFEjbgQCvDR4bJ+esPhsAD6MLPdsGZtWFbd4Od/DlLKu/YIDE+2fTGZ05c4ZBq5hnNB6OaH97l4FufWWFdK15hN/dd99FATVUTo9I1AXFbQUV805ZmSOO2bPhQTHtXIhjTlzb+H4r0C28uJNdEPw7IPYEDWUBgHZOxK0V11aeCTnIRfN+OxLRvu+mfBMDHXuAyP3Bq7Ogh5CbvToAnbT9qcjPcW6OXydJo8ihFAMdAG5vb48BD5LrADGErr21VeqvrfBndvp9FkOAtl2I6WCeR7WpqdvpQPudynlZXnn++Y/34vTXfaE+sh3t/sqjjzptumW+0J1H164u5rFeu/POoAEKRfkGNeacqeuVsqoeLcriWzwleikIqr7kogHTSZBSR5jXyqJ7ADQOa9Fcj+mC8G4s2IH6YPs8IW9kU9/QXrvjwgWeEDafTGlvZ4f2ru/QZDSh82fO8oUK9Y0Ld1ygbDykg+2r1OQzntMKLzIIIh7ojBxU2utQr9Ph0YYLBZMF920hroljtdJKN5edQaYNX23E23p0TO2wCnQMYrdIN/FrF5/TAt3JHJ7N2bWhL4fUNhzmkJhzepYkzNryDGrw7PAa64kih4c7pkUA9ABWPCoxzxno9vb3GfQQqqb9LsU92KDHM3ChQ5fz0J358WDrsilYBQaDvvNppq+88MJzHsl/lybJr3mp+fmHfnjTadMtMdI5oLOLKz74wQ968+2n06yoz0Wh3zM5+PTN/WWR/w91VdwXcheEx0WIkAsRNjfHfLGyYg8tQt8lGvvbQgWa+y0gSLCLWQUXngkAAbk50E/WVlbIVA0d7R/Qje1t2tu+QWkQ0epghQ72DxnILtx5B40PD+jG9cskQOqLIws+8CWl5F5XtEKl0KhbW6UBgK8N4xY0Cw4nUaFtpdU5tFwMrjnR7SAFCgKtYOYJOaaTBY7fdT2cKEa89HVteMohMwoPli5i9VvaHlkGOkka+UqOZOH52eJK3Q63ZvoM8nQGk8NyztOhawSFCVBMOv0e30EgjuKUuXUgDR+PjYxCyqqc0jgliVkV85yuvnh5qqvmY51O5/+OfPMvH/yRx47ErZOClvjCf6WdmgM6m5sS73/88W5G844yzas9VVe6auZFUb4nz/NHJNFGHPoSBQiEpVYqHZ4RUVNhuEtNURRTjAooe3WSG/sXA5YBgggtkTfisXyYfVBVzNxHSCtrTTtbW3Tt8lWaHg5pfW2NycZHewe0vrFBd95zNxcwZsMD8iVREoZ8EY+mExpPpschMl4DsF1bW+GQGLQUeJIAtJu8MlucwB25MOktQsq2ympsfg+R5UK1ZHFRvMRjO5G9N4vuhmNBT0tNWXSCLeg16FXlmRFcSrV5RX4rZkBAbZipLRhWDaBTnKNbvAfFHNzwBwJhK0RJDw4PucgD7lza75GPEY9Jwtw6VjExhr1d5PHQTYGqq4KoQFnRtavXTJUXl7px9I9lEPwfl4bVnhuWs7zw54COvbmHveZwtTObTQdCqq81dXGdjOqWZfHflmXx9tD3VqPQZ4n0KLAqIXYWRGULEBIDlEMbsgrBHh94cqjCMsiBZtKGqwgfreqwoXX0XmK61Tyj7evXaW/rBtV5Sf1uhzT6Oo1kwvDG2XO00k2pzKfkKyKPZy5ompcFHR6N6HB/n8aTEdVFYeecBiGlnZTW19ZtDjCOGdgWlWDw99gbBd6AcPsSxZFFd8VN0czF9l8UJ7jf9cQ1wfSR9gErq27/sWTglmMnEJYa9tygLWcH7SCUbbl0zKtDQQKTyyC/5DHQoRUMnpwPjb7WG0bnyM72Fu3u7TEPsLsyoAQeXZxQEId8XgBE/FGB6CYqtpjABrFTrBUI2VvXt0Dz2Uui+KeVkB/4wqi45oblOKBbWgu0rV5xfzgM1EBdyMsmkIHK62z+9rrI/5o2+r4g8NMIwpaQ7uaKqqC6Lu3FJGzoyCCiLMihzxXPQ54JFxu8NubStXMbqrqgNE5o0O1RmeUctm5dvUb5bEZ1XlEHNAhjqJuicX+Nm9PXB10qsil3YcBDYo8Meb6i4FzV7s4WXb9+jWazOa8VwBXe3MaZDTq7scGy7VEQ8nEuuHUAOagsLaTQuXDS5ui4QtuGtidpJvxYqzl37Omd8OhOVnptJRYVCYAnVIEtALJHx6MT8Tz+37TFCIAugM4ng2HfCDMhYwXbedDc8/nYQRvZ2dmi7Z0dQtkCMurJoM9VV2jO8bSwquLXo2Bjga7mcB52qfKK53FMp9NpN47/T6mKf7D7hYPLbljO0l7mxwOhlvcM/4Az29zc9KIsS2WsY9noO5RqDsoqW2+K5q80df12pdR9vq8CABhXWznsA5BZ1j13QEA9hASFoc9ABxY+jzPUGIJDDHR20LLPr0NWqt/tcXhaZDM62j+ka5cvs3eoq5p6LKVOtNpfoUG/T2urK9TvJFQVcwJZmUNRP2jDQEvnyOYz2tvdpa2dHTo4OuJCBzL/+E6QkddX12htdY1nTywqkZh836ibYmwAOgDKoup6K9AdA1sbBxwDYOvRLWTZF68DIAPULK3FdkIsgE63hQyu43DV1ZKIDfT04AFLj3N0mOkKAQCEsjgX3LP5nHb3dunqtSvcPtfrt0DXtRVogD+AzvND4iHi8CJrKDVHPPMVs2L39/ZpMhxVaZz8oqfz/1lXycWH/ubfhNqwUzJZQjR4xYeuH97cDF6k2apfi5XayzHWZt4U+X9W1fW7SDffEgTBfRJdmAhPQ4/ZYAhbEQpxd4MnCI96HuZFWG+JoMBRl6RrmxdCyMaTwfyAmrqhJI2pk6ScK6rmMzrY3qWtK1cogNR5y+THZw/6mEvapzSNKI5ChgIIAjAJuJ2zijgNlV2ABUQrZ9MJh2VI1h8eDbn6iFAQF/nZjbN0x/nznMMD2RjfAWCxoSuIuTifoC2g3AxdT/bB2lrziRu8O26atw0oZzEAACAASURBVAEtv7YlG6MIwx4ejwxCuL1oK0NOrh2C3ebybNVVEQAQpGEcV20EFygWCifw9KIwoDwraHdvh65vXWcScW9lQF3MhkhiCuKYxTeRw0SIjk4JvumaFIo2SWwlssYzGh0e6iSKnmyq+n/SevL/PfTDmzMHdEuIcpY//4q+iZ/c3Owamt7dSCXEvJwJqTslVW9vqvJblDHfHIbBnVII4bdhK1QwrOoIgM5jCXN4en5L0mXFNngoVckXF/JC8ObQeoQLD8/1Bz3ywBcrCsqHY9q5co2K6YxDY4AlEupRElG32+HXYvANq+Uizwbi8eK7ACoLCgcr9zZkqpIm0zENhyPa2t6hG/sH3EUArxLeDfJ2d991F/VBx0DiHv2l7HEZJjED6E52QSy4gIwV7OvcpKcsnru1aLF4P/9steY0ZNUZqlHoUFapeAF2rUfXYMYEi4f6pBG6GluJRR4PoS/+WOA8smxOu7s3aOfGNk1nU+oN+jz7NoBslh8yuALoYGvQT9D3WhcZidDnogXoQPkko/HhEYYZ3Siq8h+ppvnAg+/92/uu8rqcePCKBjqErTHRhk/zC4LkYUCFLOr61XVTvb2u6q8PlPzmKAr7IP+i5mc7vdDCBaDTNpQKPX7ONl4h+d7wHRPAENai8wFAFyLUNIaT42jfqsuS6qKkva1tOtzeoVh5HNZGnsdUkQ7G9CUR59b80Hpf3HLW5thsuNxWRhvr0fGEsRr5qZJVPibTOR0cDWl3d48msymLBMDD3Di7Qav9ARdDQMtAOMcyTuyhWqBbtHcdz4tgLh1Sa9aj5IppSw6+NYeHS8WGv4tOCHhyEDawuTpWGW6rtovwGN4bCMJMJoZHx3QSSXVLR0HucJFbnM9mtL9/gw4O9vm8km6H57fCY1sAHcvUG832xr3M50w87q+vUlMbysdT9LziCId1Xf1jEtU/eHA7vyY2N2/VMljOK/8VdlavWKBDu9fqwYFfrXXuUXUjRBjo2swTUVd3V2X1J6kuvysM/NeHYaTQqI+OAx5haDRr0IFyBe+CK6rIxXHbk+DQVDfI32kGudD3WeGW56wKSR3w2xRRCY+jLOnyM89RU1SktCH00KJiCgAdwJOLIh74Aq8RAAcuGTJ8toIKigtkyRv2Hvkn6CvG0lqY4Ashy7qhw+GQtrdvcEtUkRfs2UG5eG11QGfOneG5qFEac+gqpB18fRLoFmCHwgIa7E8+j+sFYGULGbcM0sEjDHi2cIITF233Q2MnBh3LPll6CYZhK/bmAHZcoWWOnR3EvSAtz+GxHh4wzSQrcpZRx/xWfF0Yp6x0gvAVrG380YjQAlbmlDcNrayvW49uOqV8OsfB52VZfECK4KdeRcFzb33kEUt+dLelssArGei8gV+uSS07dVOLgJoeydLPi/prdVO+Q5H5U2EYnkVOjJWCQSdhAjAk0jGn1XZAsDyRBgPM0iqQl7N8OcGzITxlZ0bA0LjgAH5FkXFyHH2tCFsTP6QqA6E1pjDwLcB1UqtGnECKCdcswmQopdguA/D10ILGlU0AG3uRUPyorMAAKBaVHTJt5cgndHBwRIcHhxYoPeQcA1pZX2EtPHDuQL5VCmooVs9u4SUeE4sBdMLSVJgecqJbwubm2i6KdiAOPDfmxLVeGbw5CQDDfNtF50W7A2FBhKoMbAinvYABjz3B1ju0BR5Ns8mIFV6Ohod23GGaUJJCktRQlHQY/DgviiZ/KJaEATUlNOwqWjmzxgov+XRG8zGaIUyV5/n/pYg+EIr0c3/ukUds2drdlsoCr2SgS1alfG2j50c21KrWTFHFVVN/A1H1fQhbwzAIuQMCBQhMja9KSwj2JAMSqpe4+ODRWVK94ZAU3hw8OUimH89saBpuQYLBy2LOhQhQSrLxhGLIrGtDSRQxeCKvx7MloK0Wwpux08RQQFhgC/7PJGB8IhdHADI26oIOG3dstJ0ZPEqQp4plXKSwOm0WrJEHXD9zhucpwDNC6AcQQ16Luy/aUYdWgglOGY7Hko5PAt1JMvHifboxJH3bv8qtXyjbYFgQ8onoekDGrhX4tJ0RCF8Vac8n8iP26mouZNhtimo2DDAdj+jG9hYd7O/zcWIQOBcdpKAo7tC8zBkAoVXHYw4T20s8rwpWIA78kLLRlHN0UkqTF9mvhr73414+/eQ7/8bf5v3gbstlgVck0IE797/+3b97TlK1FlX0fKnqs2SKC2U5X5GNeZs21UORr+72PSUXM1FrFBcQnmJmaAD1EOTeKhu2trq5TVOx1wdgimNoz0GDzmePK/QjBi80ppuqoHw2p+tXrnJuLwHXq6yY2AvwhOcHqkoAEjLmUZAlHiOXhjaqhXfHvDKkwXguglUsXvTUQ04c95NhJ3KF6J+djKfsdUJNBR4mEvloiLfiAFbME0TcRR5uIfluCxE2dF5QUBgAa9BobraUMSjZEdMcQnKrGvphkc3kflvJUunQnWMhArR7ocKK1jPySAQRaRQV4NkhjOUiDlICAHRNs9GQtq5dpfFwyKAMoEMaAa52GCaUN5X1fH2PB1lDvh5terOi4Jwk+HT1LKfD3T3+7rzKrwhtfjyJ6eff+V/9yJYrSCwXyOFsXpFAB0rJ9TC8s/GL8dqUpiM5eaPURum6+vqqzL7T8+SfCZXswuNhCSaIQGKSFBkGophDSKKqLJkOgpwdXtMghGwqHj8Yx8jP2Rmr4NN1kg7TMKbTMYFNd2Nri/JZZj25MOTn8Nnw2uAt8nT5CGAJ7wl5QSvtBJFNgBk8GQ6La/TZtsUDhMysA2c9Mb5zhdiKWy56bKGgsgDBOEzsLIVel6kZXojKJbwwOh58DaCzhQcLdItiBDYQg2BLjMYfAtvIb7+fB+Bw2xcegUy6beIHhQQ6c7aHFQCI0bXIB4TsxTXQpQsT/n8jkbfDBzT8hwXnMxshdN2ho4MD9nDBE/TQlcIzXkMqdU3UznyFbBP+QCBJCLUTVF173R41WUH7N3aZepMV2cST9IFUq/993DvzwkMPPdSO9Vm+C/6VekavOKCDN/ehn/iJXh2YM176wuWDg3DQNcmby/l8RKZ6p2maB0NfvsZXUnnot0IOrKWTIEyEJxf5ns3XIQ/UApnWVZufQ99rwJ0PCHGt5+RRr9NlEc0yy0g1mq688CKDEqgiIVNPbO4L1dnF4GX0xy54eZA1gnwRPKEst8octtPKcusCD4UMeGiBHY8YhRxioiPAHv9Lw1AQcQFGnrQeD+THIWAZRjEDhq0d3PTqTgLd4mJhAGxHfaG1Cp7toiiCsDkvap6JwfNgte2pRbEDgAdvjnXt2ioyAI68kHyE90FEMkpIewHVC2ViCCFw0aWi6WhI0+EQkuh8DuhnBfADqJFjLOFDopMFMyW4iKNIaEHzIqeEVV56LKQAoIMRJ/NpHfvBz3lG/y/F1YMnH9rcRP7B3ZbIAq84oEO1ted554WY6zvue2b3hd86dz7phvfmZbYhyvo9pOvviiJ/xccIPZ6nYPskcUOrF6Sa4IWBA4ciBTwNGy82VFUFk80SEHzB6QLQNA17ELjY0LkAntx0/4jbvgAGqMLic7iFDO1k0K2Dl9jm4JCMH45ndHA4pN39fdo/PGReGZ5HCJYmEcUBqCtIetXUDTzule11U1oZ9JgvB4IzJkjYfFjrhS3C0FYrD5LkUD0OwojzagywJ3pgbT6OodWCJnpQ20ovwHrhLZZ5weE5iLzTac75QLRx1bWdCyE8zK3F4BvNfbYMplBiVgHJEJPN1ihdXafu6jr53R4Th7kYYRqqipxtPDo6oNl4TEeHh9be4APyEGv09PrUIDoOPFKhz14wf35NVDQ1BajQxgkpI3gN4G9OspkOPO8TntZ/R5ber77z4YczF74uEcq90kJXppQQdSgI7lRleeXM/Rez65+74+ubqvk6bYoBVc1fEKL5pk4SBwApm9y3NAhc+FaiCeFiw+1aCFERqqIiK4SteKLPFRVTzFsFICJH10k7LKqJyifGEh5u7TCHDvpq/U6XL9aF7Dp3E7SJNoSXh+OcXry6Szt7hzzfFPkuzC/l3llUTv2Aup2EkjhkQc6OZ6gTBVbdzWhaX1uhtfUV5s9BxBPhOMJJ5txB5w0cQagmI2wOA/KhXAxwOJGnu9kKZpv3LaWlPh7XiPMEuM0mU/6J9jOc62yOELmioigpR06usfQUTPVCIQL8NuTsAHogEWvkMdMe9TfO0fodd9PG3XdR2l+xFBVTU5FnVKKTZH+PRsNDFi7FHwd8DkAcnREsGADeYRySB6BrQRseHTxiFYXUwTmSZEVnUHFKXRtPqmep0X/Pl8m/eMf3f//EAZ0DutvWAiAIn/W8s5Ux0WHTXF5dXVXN4fPfJmpzX15N+6YsfyBN4tclUSgECLjsyeljoipUS3whbNiKvBSDUsXtXgA6eHbwApHvQn4Oubl+r8cgtnXlulXvKCsa39g/bvKPg5CBDl6cbT63ih8AOTSeX90+ou2DOfd9DtbW6cKdd7JKx7Xr15n9X5QFc8RAZxl0EtpIAlrvJdwjS1VJdZmx13fPPXexJh4UibnIgLYxBkPk+2yYx3NS4e1wLrAN+aBywmRhSxDG8UF9BWEk5y1x3DinMbhtR3zcuKPowUNvMIi6bqgoaypRhYV6SKOp0g0PtgHNhfN5hmhWEwk/oqC/Sr0z5+jOe7+W7rjnHi6SwKMDyGWzCe3v3qDDg31WIeHuFFZvFnz8RVFT1Eko6qQkI5/DcLSOoXaelyV5QcCiCXgEPDx8N8olTVVfk415v5o3P/U9P/RDQwd0t+1l/kUP/BUVuv6Tzc1o6JcrVAXZiGia0nTVq+tvpaY6X+bzb/CU+XNxFJ0L2J9bTPay3hyAhGe2gkrSVlrh1eGi59ERqPSBxwXPChVXD2FuzDk3qAdPjsbs2cwmE6qzjPNZ8ER4DipLrkuqq4YyeD9ZyZPpt7d3aH+YU9H4pMKQXnXva+iur/kamuQFfeHZS5TXFV29fp3CCD206L7waCP2aSXyqZvEtN7vElrX0BbWS2M6d3adVlb6lpvnQxm5ZqBDgUOB/BxGFLGKMlrBZJurQ2O+IR5lj8poheJDTQ0DWsFE6bLI6ODgkMajCeVlwR4dPDv07qJQgSZ9CcoIt5h5FEYJKZCgwVFc5OiEpII8yhpJw9LQuCYanLuT7rjrbjp37hwpVF3LnCZHB7S3vU2729u2JSyOyShjqSRRxO1uALPB+jrFnR6HsTg/+4fE6gEiPQAP9/DoiD1zJjrXzX6Z5R9YSdT7f+XS9qHTpnNAd1taYBG2TovC70yn0yIMvahj7qqr8k1NXb7OVNXbfV+8NQz8cCFFjtwWLhD2GsASxl9/hKeQR2/zVPgJOgm6JlgLLgrZc4rDkIexFLM5TVCEmOeUz3MOYeEBpiGmyGPgtW2rAvVjOp1TlhU0mcxpPJ5y+JcVeFHIBNoz58/R2bvuouF8Ts+8+AJlZUlHkym96tWvpiuXr7CG3Z1rfeqHPq31e+SB5JzNqBdHFCiilW5MZ86s8PCYKLYjGxGWSiiGcDsbaC22MwPdGNIP7AwHeHHcq2ptwBJVecYkXLS6VWVOo6MhjSYTBj94cAhxY3R6hBGlaYf8CNVcj0NJaMt5yKEt8mf4+0GKKuFTKSKaaEkHWU3TSnCO7fy5s9SJQzIlJK12aW9ri4729tl7Zs8NoIkRlGHAfyDw+YP1Ner0V8hABKEd9rNYS3hxyG8eIt8J8EO+0ph5VZY/21Tl3yn/349suWE5t+Vl/nse9CvGo/vgBz/oVwcHvcl4rM9FUTYpim7lFXeKunyzbqpvlNS8Jwq8Vd/3BE/v4oql5YcBEOCtwWuy3pxlvLInhvYnAJ80XKwA/w1A100TLjwg4Z1NZ+zZgDuHkYZ4L16Lj0GlFKAATTmmfDSGqrJh1RF4gGWJIgc8vYrM/8/emwBbst/lYV/vffqsd5+5s8+8eYuelqcFCJDYlnHisCW2Yykpg0GyE71ClACBZbaQjAKFU64UTpHYLpJyXDZUARaG2DiOAVmyzSIWswih5e1v1rsvZ+29O/V9/+77RpQrQIHQzHDvq1t33sy95/Tpc/vr3/ItJPiurgr09o7HmGcljucLXLp8Bbfv3BPInF1eQj/08fTjj8OtC9x8/jlUyQxrS30sD3voRb5xT+l1RJEhsLluAJecvYDb18CE9yh3NhDtgwKLsuZQ3+hNqRtlG8lKscxTWAU3rKmqOZ4Ttr2+R0skzjQpk6MagvM5ui+Ro2dASUDXZN9S15rVJAt3UUUDVGEfk7SW5RTncwRN7oJ37t7B7tY9KUlE3mZ1SpDrBKLj0IiUoDpcXsZgtAyL5/ckltGEFHH0MFpawuHBgZkzanNcp2Ve/ISdF/9j59Wtm2+/cUNF7OnHo3EG/gQB3Y1ovkWur2/Zk0mVIl0qnOJpqyi+EHX+lY5jv6njOzZJvkbOZEJtqCklyFHxYByDjU26UURQsMSlRWkqObZPtPZmMlfoY8KkquMJyjTTxZQsFiioa5W3Gg08TfAzsyWkhyU5tuGX8Qv/jrOwnKBXlJglKWLy0hwPkyRHnFc4ni1E8pWevyrVLp/fPIOnH7+O0LKwdfNlbN16Bb5V4+z6COc210R4ZjNKMPM9X5QSufOq6jIGApKbuT5Ky0FOWRYNMR1fHL1kPkU8G6Om1CpP4DRb6ZPIBSkrCOTmJiFdLkGOiWRtQI/Ct31tYQmgfPzK8lHYHVSdPrzhKnLbVyvK5UO2mIHElDuvvoK97S21zjxfnMd5HbbdXKQEmMzmcn/pj5bQ6w9hB754e6zKW/NTnnPqe/f395ubl7bIeVmVHy3T4nt6lfPbb3/3u+lNd/rxiJyBPxFAx7a10+l0O/Edq8CKax0fV4wzhF2+2SrK/8qy6j/b8d0h+WiGgWGAznQ8lqoxVi6ivZLgKpIsKzuqFujjZmvIT9NNVmis5vKEzPtd2ZtXea4LM2EVQocSVk6UfVGHmhNAzRLDmHcGiBjiQgdhys4yo4vlJGmRZjicznE8S5AUFXLZGNlI8wqz+UIqBFYqbPVo1GllOcYHuzjc2UaRLbDSj/D61z+JwaCHOJ6dmFKykuPAn0n3zGCQAYGAjuBDyyRf5F3H72hGNzs6xGJyiHIxA4oEVKRyA612t2kTzclztaU2YEfiMytDbhxsqRhorsnqlO1sbQeo7AClQ6AbwOsvAyEtrmiSuYfp4QEW0zFeefEFTI4OQBoLwZgEYL9jtqusEjnj7Pb6ijyMegO4kobRC9DTJatW3bFFMuaMjosU3nDSNK3qsvxMssi+1/eLn/mqr3nvqRTsEQE5vow/CUBn/cAP/ECIyaTjAWGNhZ2gLtw0eSKrsi9wquKvBp7zVCcIPInk2Y7SJlLta2MoyYpF1Vtj1VQUBpzIz2poEgQ6DubpAEylw9H+HpLpTIN7zs7yOFXlJotz32Q4UOxPHhcXHWzD5ICrto8KCc6WyK2TbgBpXmhrmJUVDsdzHE9nmEwXoM8bHUHoP8dKhooAtaSUn9kWJseHsm7i47DivHr1ElZXl5HTGLTK5Y7s+VxCGKCjZIotpSxWqLygWsHrwA66cL0Q8SLB+GAP8fgI6fQQdpHBp4sylxfixFH1UIkG45EATLNLGQjQBIHHKmWYSQLjc9hmUVG7IWq/j5Jfgz7s7ogDT5Rljel4jPn4CNu3b+HlF15AMp8JoAjKYb8HNzTATL0rga4/GJ4AHY026Yog2Zp4kYYITe4dZ6C8mfDck4Bdl9U9VPXf99P4H/1n737vndPN66ODdI880MkqPQy7/s5OVg3tSwEAahiQp0/lefbnXFh/pRv5K54r2qsATIoH5rSIPmK2jFwaEOzYshK42Ibxkz8ll5HAuIz0u11k8VyCceSFqjmqIUgwZlvMC99pIgVbeyPPpwNwAFJN2sfl80vLqohC4yhM2RQVDUmaK84vXqT6upgnSOJYfDTj81bruNSGE3TodExHlG4Xw+EAQadDQoXsnUSZoQEBKRd6DdZr1Rx94bwO4Hdh+ZGCa6iTnR3uY3q4i3R8BCtPNAskb0/pZlUpBQIpJARQI21zsLo8wnDYx/LKkiHwytmEagm2uWxZfdjhEFbYRel1gQ4VEh1tfOeTMeaTY7z6wgu4d/tWMwLI9PNBr4ugy+WGLxeTrOAYoWOAbjjSvE6zQIVlm9lrS8jm8XIuynsJZ3V5mu1bNX4syPO/9+devvvcqTfdKdA9NGfgB9/3viA+3/FHLx0ns43e6+yysvK66NZ18WarLN/tOdYbo07gMsKQ1RnpI2aWYxtw07KBFR40p2OYDdtWn1tDgYRRKLAy4nzMdxwcH+4hmy9QpxT9F0gWsWZBUdCRZtV1DSmYQKcAl6hzYhCpLSyBjQUV22Z6uNGMkwsD14jpyWsTaZdW7FmmTy4u9Oeq1GxPSWPSnHKJYojLdPHgRpIRgnwMm0E7lQGGkPw5aXuJZ6yyApS0SvI6KP0eLC8Sl49Lk+neDvbv3UF8vA+fTstShSRIc5KgCx0Dj7ksLcyTWHpdAjnpL1EnwrnzZ7GyuoJOJzJSMwKf24HTHcKLRqjCLnJumgm0lo3FbKrW9eZLL2Drzl3MJhPdcAjsnX4P3VFPbWvU72vjSyDvDoaImMvR6UiB0XrotT57fI1s9fl+tjzGNI7HVV191C/Kv+O/cOeXThcSD81l/nse6CNd0XHTiqOj6Ng6rDpxbCWl8wanroZlVa+XefxFRZr+5UHUWemEniWPtQboZK7JAXoTTMpui20tqSLxfN64k3S0UKCnG6s5AhytyUneHR8coqJdE91+UzoJ5wJLupJwgM4qS3MDklxViXSlNSUYKV1BLSBMNUZBaBMB2MYVti0zW1/y93jRq5rKci0kCHhJkmq7SBIyP9muMVCHz8cKR/kNVQWPXDR5tjFOkOE4JoOWQFcI6Hqqriq3IxCbjo9xsH0PB3dvo1xMEdJCChWOjw/VNlJ9AN9HkuXYPThWhSV7K8dBFBq/vdXVFQz7faytr2Bz4wyiKIDt+vD7Q3SGq7CjgYDOOA5bSBdzTA728fILz8naaj6daGPNtC/O6EarI22NaVKaZIXOZ68/QNjn/O41oGs5ewJ519HNgHNTRVY6DhbzeVrk+W+Grv09wfqVf/P2t7/9dPP6e0LIw/ENjzTQ/cN/eCOcb/ldK7uTumHfmc6Tx4sif6YuizN1kX8Z6vKLR72eH/hukw9jcuS1cW0qOVZ02hrWNRaTqUCEVRxF83TqZUtIkKPelDTjhZxrZ6jzQtXcYjpXIgwBznjZEcwqk/3QctdILCZ/zTd5q/KZ5JKDgCjE4zb2tV8oZkuoClI3baRYBLiyIMeNCwzSPRJ9VUgPgc4mUZd61kAzPC135bxi+Gxy/2Cime9pgwluWL0IVdiD1RlqAxonKabHR9jf2sJ45x7sNIZTZbh3+zaOjg7gRxGW1zawfm4Th7M5fuczL0sNsbW9o8qNDslUc2ysrcKqS3Q8Bxc2z+La5Uu4dPkiesvL6C0ZoCs9ttdNu56mONjZwUvPfRr37txBMpuqKmUCWH80xMrGioCOc0Zup+k23BsMEfb6CsNphf3GpZkBPOa1s21VtkQDdPF8UeV5/opvW39jZnX/5Tvf+c5Tcf/DgWO/51E+skDHTeva2lrkunvV/DPj2hvmS/O4ulyifMyp6qfrqvhaC9WZleHA5uBfaFSa0D3O6RRVqM61EoCRIsIWSsaY1Ep6JrSaAMW2lzyveL7Q/ChbLIBGQZAuuGm1RSBWchcNL5kYJlpHiDCiLpYVDQfqhr9maBoEW7MBrstWm2qqsPbTZLtWAjRWUjK0ZA4qgY+tqwJUDU2GIEtwZlVoiNC2QK2uGFbDrSS3rY5ceTnY5zYUBDrOyjpDcLdK487FdILx3h4Wh3tAFiObjvHy889jEcfoLS9hY/McLl57DPf2DvDbL9zEeLrAzTt3MBitIEkyHOwf4Mz6KrqBjyKdiwS8ujTAM8+8AY89fh3nr1yFP1hG5UeyUOexcmFAkvCLz39G9lY8Brq4EMD6wwFWzqwK6FiN8l0bjkYN0PXUupJHxxsSRwUt0PHPBLmWR8cqOU3SuiiLY1TVd1aHyQ+fug3/nvjx0HzDIwt0P/iDPxgAL+iNKF5x7TqyVoHiQprGT2dZ9l/7Dr5oMOj2CEDabJLNX5EQLH8OE4KjVrYWb45uGayOGGxDg0zSJVhBGH86F8hzzKdzpDGBjvwyPhYzJmR8rk2syZcgsZizPV8/z09pNbkZpGOJKivO4Yw0SXy6BrTajaahnTAXgn5vpoqTTraxYqJUS7QXtsaygjdAZ6zXX3MipiJDzr90QyEhN/A11Jf9OVURXECwbQ0GkmaxojN60xmS8ZFa13R6jOnhvuzNeSx+t4v1M+dwNF/gd168hVlSYOfgCBevPoa797axf3CIy5cvY2nQw6jXwfRoH7dfeQlLwwG+8G1vxVu/6IvRW12D3xugIiizcstS3Lt1Ezdfehl7OzuyoGe0IwnCDMZZO7MON/TV5jo0ORiyohsgkCIjEL2Ec0i5tzQ2DTxnrSefNriOo1lqXVVZmWX/W5XPvu8vvvv9xw/NlXx6oP+/Z+CRBDp5zn3wgx2cvZcXW5sB7ZG6y/ZaluWPlUX2TratYeBf7PciJ6TDBSklnLQT6AhMRugqSyAtBBh4vLutedxw0FdlRADhzC0KfWk6p0fHxpFkEeuC4WaWAEp+GSs5uoyoVeRF11Rz9IHTFpYGnWxFm1wI2Zg3KCdLJLnrliaUQpbinMOZNHpesPencEnO1LRmqtC4tSW40Ya8DbJpsh30WKZJFkCYDSWpHo6p6Gh+GfaR2x0J7qnQYOvO6EBSPPL5GOV8AjuLkcyOFaLNIpLE47y28Or2IfbHUxxOZlje2MTe8UQzNHLYlpdGuH7tCsaH+/j1X/kYQ00fQwAAIABJREFUiiTDW97wRvz5L/9KDNZW4Eb0o+NGxlG1yPb49s1b2L23JaCrrEq6XFJiNs5swO92tCwhWHd6XXSHfW2Sqd/lMiIIOtrKttZSrOZaq3kuJHieUs7rqqos0+wfeLnz33/5X/tr+01Y2SmMPORn4NEEOsD60I0b3lEYd46TultkaVkV+XKdZf9JmsXPOnb92KDfHTC8JiC3ixw5WgjVTPMypFLOvjivI6hw7kZboLWVFXSjDgiOIbeldAL2PDmSzHnxsUpYJEqSJ2AS6Ahw3MjyU3IyjyHMpuVlO8X5GIFNYTOazxnCbhtOI+4ygU7Cf5PVILcPebyZtq6lqZhtsbk0tSluZ1KNcagJl/ldATYy2KR7CW2NaHfkouRj0OW304UVDpBZAaYZt7dmU1zT2oha13iOZHKIOp0DJFQXxouOlR0JzUlRq5o7ns2xP57DCTrs6JVLce3aYxh0e7h981XcunkTeTzH5pkN/Md/+k/jyhOPY7i6AjsIkVUlprMpdre2sXXnHrbv3pUdVF5mJrDa93Hm7Dn0RkOkRQ4vNEDHDSy5jW4Y6gbBim4wGpmlTUMrYUWnACDOUxvtcrxYlHaJf4TS+R++6uu+/h7vcw/5NX56+I8wYdj66I0bzvOAP8Z8UKSLQRmnm3mR/pUkSf5iJ/CWV1eGtiozlm9sTzmw15yOFzMBjhUQRfyFgC5NFlinI0bgiybB6o6gx4uEIAeCDpcA84VaIpsecxa0kRXQNaRVzfQasTv/bCyRjPkkN4FsdDm0N382M8KyNg7BWkDcFysoh1+1rFygtLGDNBlotg2N/ZNJ5zKvpf3edpZnvOcIdL4kWTSurGjNbnuwop4qugQ+piljFEmSZsVro8wK1EWG+PgA86Nd2EUi4wCafxJIFmmKaRxrU0svuoQzS7iYLlK4PrMpIknEZtO5Zn/HR/tw7BJPPPUU3vyFX4C1c+cQ9HviDlLBQNt0OgLfu8sZ3QxxskAQGUfkzXPnMFhaEn8v6Hbk1xf1u+j0+pqDcvlAvS2Bju9NO8MkKPNYeXPjB9+n46Ojyq7rf+K71XetHFV3TuMPHw2cfCQrune84x3O008/7XS7My87yntlXKxa1eJKVmTfkWfZM4Ne1F1ZWULk00SzGdqzqiMYqOph20kfthKz6VQCclZ+S0sjY6UetNWcK8F+PJ0hsGwtIyjaz5NMW9ouN4HUj1J9wMqNVulyBzEzOn62FZ02n6R9cKLXxA2aBpqucU0l1axetZRtPtrFxEkKF/W4rtHMck7IDwXXkEyscBnjDGyoKWXzXI1vm46H+lMHFlvtsIfKixDXHqZZJbIyZ5MeScQEVrbQ8zGm+ztIpsewihgurd2lZ61laklC8/4h81eNtXrGFrgyvDnX49yMVJYQ0+kRdnfvaL72zFvfiouPXcNgZVWk4J29PYyPjnC4f4CdrW39eZEs1Lp2oh7OX7yA/miEWTxX+E00MNVc1B9qBkq/OVqsR72ugI3nhoDXAp2smlj1eT7fv9q27Z+qneq71rYXt992Gn/4SCDdIwl0ZIZ88IM3nCHQS5Kd5Twtu1my+IqqKr7Wcewnlkc9b9DvwZcMi0DHxUElR2ADAtxKkh8G2Z8TENZXl6UsYDXXi8iHczSUT+NY1SAzCMixowaTXyM/QCSSLOVcrmlh6cXGpUTQ6ElZ5UkHSoChPxurKyoG2Mpy32q+Euja+VoLaMbUvG2zDRDqe7gtbtw6WJ3+7iBqVnKcPZ4ke9VsJRtzyhOgc2HTEDSMUHtdAd2ioEOvOS9BRDNRo/nlEiafHiOZ7MslpcoW4tVxKy0fP9s4+5LQvIhTpX1llG84AWwvghcOZKM+nU9wsLeFeZJgaW0NZy5ewNLqmuaXtFOiXIt2VwQ7uo4cHh/pfJE7d/nKlaaii9EbjNAZ9DSf6w76ArqcYTmw0e33TrIzCHIEO80508yQvx2XCpO6qqt/U6F89upT3ZtPP31KMXkUkO6RBDpSS86ePevs3/z0apUvojLOL2V5/Fdty/rywHfXl0YDa9DrGPoFxfukbCimkFpX2iQl4rCx3WN2KInAK6OhKCJsXanbpKRrMZ1qXsafT2cLpLx4Eor4C3TDDjrMfuXiQf5uTbKXT1qJr41Hq7+U8aU2rn7jiPvZHmpcTJjg6uaD1VoTeHM/ACqOUeHV5NSVMso8Abom34FDeFq+t2E52sZqTkhhvKnouACgoB+dLio3QmoxWctR5oLCeMKelhfi53EZksyAbAakc1TMrM25vWQimWvka1RbOGbYZUjALiqbAdUBCpASYlLHWHHm3Cizye1Qf9sV8E+mU6PImExJ6sXu9g729vf0eKzSHn/ySVWCJY/N7yDoRYZLNxyYG0XTyZNIzPOs4J4G6Hg+KJczUZb6Wk9ns3+P2nnvY0742697xzvyU83rww91jy7Q4V64l3trdV6FaTz7Krus/rJt12/uBEGwMhpoc6qAG0Xdm60mN6KcuRGw2KpmeaLqYX11BSMy7X1KmAIBJNn50r2SsybahZF5FXTKrIFukxZGoOPCQlIvzueYzcB0MW1ZDdi17SuH9OLTtc674tQ10/D7gI6Lhs8KjJakqzKuKpwVVmbgTpIJKSSs3vhG82s7o2p/3uwdfBMiQ9UGw2jYOtNVJOyicDrI7RApPBScXVLAH0TwvECv02GW7WIKu1zAKRN505UZq6XUeLuwvLZIdeGMkeNQCzWXJH6EmsoLm3msVGVwK00D0lLmBRKwMQvWAubxQhXdZDzGYr7A/u4etna2VQ0PhkNce+wxgRoHiK7ro7c0FJeO1BLKvKSppaNzs+XmeaCIv63o6BuoNp6ZtZZVHx0f/5ZluX9rued8eGvhTU7jD0+B7oE8Az/0nvd4ByveICvjwMqsN6dZ+k67rr7aterRoN+3SFB1GZqckD5ibNA1k6M5JkErS9Ht+EgWc1UQ5zbPiAfHas5zbEmS+Pf8GW0/KX2KEyO5SjPN5HodGm9aArnQb1w8mNXaAN1JCDQ1teLOsaJjXqzh0/Eilj5TdkefXdEZvzxDsmsrM2UfsA0vCqSkfzAoWwsMugibt6nd1rbhO/w7cvoIdKzoxJ8juLBtbugltE0i2BHoWBlVkq2FciYhBFu0kIq5dZ1qIUH35bqm1pY6XwJXbgxMlT3LeSPlV+TpMcPVlQcdHUwcl/buJPVaSg1ju1vSur0sZOrJTIrxeKyv/Lx165aq4vUzZ3DlyjVVdjala46D1TPrAjoeLwOIRJlBDZ9VIpcT5EXO5ydVnewc5EajBVA9nkx+Bbb9t33H+bXOJ17cPtW8PpCX+R/ooB65io6LiC95+lw/gbWcJ/EQWf5leZr/N1WZP9MNPYehMYNexMx4zeYIUmqzGkkQrczZYHUCV/kO5Mutriwry5WLCEbukUNGJxMN+BuNKSs6heYUpWReEW3JScJt5nKc0RHkZMvezK+MmJ1A01BKZCVEpw32ekbAb/IqzAaWgCd1RcPtMxIwQxoWiNGkM0sNQNPksyxNy+z5TfDOa7O8tm3mLI12UPpkC63WlXNCF7UfoXAjmWEWMsWU9kxUFL5GuX3mCawyBfK55nOad1omUKjM64bMnJuZoyzTa2PKycent5/FYBtWk0Z2xj9nAu0KWVGJGEywYuvaghyru+3dHUwmU2yev4DHn3gCPh2L+em5WKP1er+v7FhWtryBUEFCoCN3kTcnnp+WS2eyQJrWtaqq4/nsw0Vd/+9LtfWp4Ti9dbp5/QNhygP5zY8c0P2Td7zDufP0+WGaJCRNLeUV/lKeJe9CXZ1dGvQstqC+a8kSnS2gBtEKgob5xc/MherYbE9n4NJiNBjIZ44CeM7lKNznbEsVXJYhXsTIE7as5OJBi4eQYCdisVlA0IJJ5GDqSekOotkVZ2EG6Fp3DYIA6SWGU/ca0LX2Qu1Xhc5Q9dFIvliNplmCdLHAbDoWMEipwCAYyZ+MKqLl1vG5SSi2KZyVnlYpMrDpGEJw9XzUtElyI5lh5jTFFAA7xomY4FvQuIDtagqbYFfQ2aXQllPbXo0FDBBz9tkI0vT6+HzMbCWwkTtYCvjoBsydsjmmNGd6WIrZ3AA3qzCCHdO7Do4Osbe/j3PnL+LJ1z0FmzeVxglmZX1NtBJluHFTTEmbY5vcWt8X+PGxWsI1W1fZ5JM5WZbVIkn+VV5m/ziC+yvhmZt33v72U1v1BxK9/gAH9UgBHXmyH7zxrqCL1UGWFQ7K+RuronpvnmZ/zqryiJUZSaqSfElDmcNiBJ/sjMz8ik4jTIPntUhbJpKEGQhN92C2rKzouJXlPEwW6Fmu1CvO9trAHG5c+TwnFR0XEKKTEMQYUs0L3NA+2LaJIHxfIharq8beuAE7A4paHLTqCGq3aIjOSEGK99nixTEW8wnGx8e6kGXySTNP5VMY0OTcSs/HdpGGn3wqhy2fK80rVRICWbr+0prJCVG6nNWFyC0DzGzHuVKos1Sifr8mp46qAqOB19KBEjbNvQxuGaCllTpbaVmbikrDO4xF0wLXQ+n58rFTNoXrIs85SkjUssapyYslgDMGUhXddIoLFy/j8SefkBGBAM22sLq+bjz3mt9uaolJJKbmlefCBBGZjA7O63yHllK88Zk1dpKk/24eJz/cs/EznRfvnraufwBAeVC/9ZECOsYZbic7ncr2/cquB3Ucf5nnOt95fHRwoRe61pm1NWlTGdrMFpNLB+YQSNKqoOVYmz06iPiBq20pgY6LC1ou0U6dFRyXGAQ8Vkja4MWJ3ElEGs4LDKKu0uB9h/M50kts/Tvde/nV9Zq2tJnBEeRMK2mS69XSNtWcaVmN+wiXJbwarZpDfrMVplqB1QjnivFsgaPjQwEDP3o0DCAJuJGBqW1WrkXYgJ2JcaRMSgHSKsAKmXfS9beyApRhD4XbRyqgo1FmrQVO5FjSutrFHIE6bW6wS1m+E8DIuXNYGTetNltWgSCF+rJOMe7C+tq0sKUTCIzoZyfuH4X3Wa4oRcrqCEwEqDt37uHOnTtYJDGuPHYNF+l8sjQwC4cwxNLysl5TVpYyLpANlR+eKEuS3HDopOJge0+0lyWXcK5eLBa/liTZD3cD72c3xskrp63rgwpfv//jemSA7saNP+P28NZRlia1WzjLcZ08Hvre185n0/8iXsyijZUR1laWtCggZ442SmxbSYClzpJtKNUPrITo5NHphKBEbHk0ojs58nihCo+uvAQ6aU8boMtTWqQ7xpqpqNCPuugyI9U1ci9lJjSEYHmi0TS4mb2pZW2UEWr37qvsCFAq4CyjihD9wfyv2bJqRsgAnVytnQb2x2NVLJwn9vt9s4yQJsyoA6iAUNwgQ3Bsuqpw48qULtVoZt7H/7gB5afbQxkMkHs9pNLdVqjSBGFdopgdwc4XGEWsVlmc1cqxYHQhG2sdrcokM5tT202hvjz2WEGyRedrZDgOt6+hNr5mU2vrWDhOINDF8xhxwop1oWjH23fuICtyXHv8Oi5cvqgUMN4kCGpLyytSeciHL/Bk1RR6oamgASko+LiqxJnIxvekoRax1V3M4+fyJPs/vdD66OY4/8Qp0P3+AeVB/c5HBujoJDzvFlHpdHpePt/IyuqLHcf6tul0ct53bWdteYTRoGe0rJRCkWdGRjwv2NR4ts1nE93l6TMXdUIsD4fo97uaOzH5itWcEuop8WqkWGp/coZY2+LPUTPLjSulXxFndY3kS1tVtYxsD0tDKWm0qC3VRFvS+4DObF3NEF9mmy3FpCU2N8uQtqWjiiOLU215md1KgjN/WF51cjMx1ROfg44pgctsVz4uwdDMxaomJ4NAx1aVAOcN12FHI8yzHLPFDCmNL5MFZvvbCKsUZ1b66Ea+yMEFQVgzP9NGqhUmQDbPzyUH/10bXiV/8fk5n+Mcjfm1BD7y2QxBme8HZ3LMvOXMlK/1lVdeUfvK13TpymWcv3QBDscBtFYPQ6ysrjbgbcGidyDJ4aSwNFQd0lX4uK1NE1tX/psyPOqalfFLWZz9H24Xv5hag1879aV7UOHr939cjwTQ0a3kQ+98p/2pp5cCL8MQZf1MVeDr0nj+FyzbDgb9yBp2O+hyTsNqjpZMzH1oiLd0A+Z8izwtVkMMnh70unLY4IaUQc1ZvEDFak5ZpowsNN5yEoZTU8qqhXY/tSWgkzLCbys672R7qrZUePNaSr22nE2WgWlbqTW9b+vaGG22FYmWKM0Sgo4bbOdYiWrrW5bod3vo9wdagvBxCtRIi0ygwwE9AYELBW4gKXtjxUdwsTmD4wVP/z22n7aPMughXDkDf7CCuKg0/5sc7SObHGP31suIUOD8+hKG3UBEarWobEkdD2Tyia4ioDN/1jaXhgE2bdI9UUz43Po7bV7ZxhtKDCs2gtHR8bF53slE5/uVV1/F3vaONqmkl1y4cgGdflc2VXxNq2vrhsLCx3FtdHs9tf5qnWmgmhpVxP1Ap2UJq3QA88l8L0+zHw86+MlB5n/sNPrw9w8oD+p3PhJARyXE6z75SasFOiu3/0KRZ+9bxPMne73I6nU7GDH/k+x7VnHUeVIJwSVEwewFGkLuqVrghbC+tqKWlYBXk3ybJKiyVNwwAh1/hkDH7yVP7MTxREAHAR0/uy1vjtWLHHYNkNBg02FqFlO+7mtdTzarrXjfNssHPpdATu0V7aSMJpeyKjqlEKR54XIeRvDmIiSMIj0221+CD914CWDkp5H4y4oupPuHZ4CIx6LAGla8bFltR67CddCD01+C1elJvsVgbSZypbMpDrZuoZof48wowmo/QrdjFh1sRyvbQdYmfckpmAaf5u+ZJsYYRbauBEUGWqvCU5XHCpYOLbUqOr6u4/FYxO129njz5k3cvnVb7fjaxjrOXzZAx/PD5cvq6hpKLh6CUNtWI/1iILnZBnNG16ojeB65JZdmmDdAAuEsjvM4/UjgWz/gHse/+BXf9E3kHJ1+PMRn4JECupevLvWK2rruOfa3TcaT/9Kyqg7nVP1eB4MohEVQUyWHE6CTZKvIsbuzYwbSqLC2uiqg60ahqqQiTbSMEE+NOayyJjdAJ/ukhlPHio5b3H4UYdg1czrN5gwRtVk40OqtWT7cN6czQNZUc0111/rX3d+2SovL19Gw+5uYPrVeCsAuC7Ws4rnJm46tayXirdpG2hLRNVlStBCWJx9lfb+MKbnogAmtLt0AddjTV7axlcPBfoQknmsxQ43r4dZNRFaB1V4Hw24IL2DL6qFgVSjbcravLdCRukKuW4iSQMcqS6J+A3RiozTkaJ5XAl1eFAI4SvGOj491Pu/cvo2XXnxJi5Uzm5vYvLipnFjOHRljuLy8gryqEERdbYkpD2M+LKtgWai3DiuMOGSWB81GWe0ytY0WU/Mky5L0Vz0U33svxUefffbZ/CG+xk8P/VGxaRJ37jz8Wbj0RjuvvzbP869dzGfDYb9vccbWjQL0Al8tJz8p+ZLgnRcTN295jq2tLROwXJbY3DyLjbU1o4JIYiP417yIMi8G3RjQap1DCGOsquRSXOQY9vpYGY4QeQ2Vg4P5pl01CwfDkbt/QdF6zSkVqyUIK5THlpU7/701jZR0ia1XYzNEygQ/VWE2gczasFqO2r3trR0cj42ygN9zbvMCLl6+hNHyCHZER2FTOSq4m4sEgRrDpH1UBDtqUkkNoeyLVWpA+VeJOp9jur+F47u3MOr4WBn1Nd+kMzDJwDkbVnHmOJcz+la2qDY3uJWxPZf0i44pSg7XMPLkBsLWla+Vr4Gyr4ODA1Fb+F699NLLCLsdrK6vYePcGVnAc8O6tram1pc+dKSYsBVm3qsphE0lzOdg9d46DHNG13Do9D3ZIsuOdvf/dX8QfH/SWfrYqQTs4cfKR6Gis37oPe9xj0fBRlLF76mL4tksTddcx7VGQ/qRuarMQgYrZ4Y7RzDSnI6i/rKQnIvVQkbCbZriqSefxOryknhxdM1llUSgUzVHkGxaPb79vHBMKM7U2CKVJZb6Q6yMRogoldLMyWTAtgqH3w10LTG4ncHdD3RaejSVYyvhkr0QN780FGjMPPnYomNw/sTksbwQd4+VGhcU0+lcM0hmNpAUvbGxgYtXryBaHcDxaAxqFgBsJSubi4FQuaqWG6oaEiWESV1RV1WX1/EQuJZMN299+nfgo8CwFyHqdWD5nsjF5NKZdpQbVqNprd0OalZ8DEmsTfAPW1edGwr/Je43FWsmg8xUAH3v9l3MZlNtk0kt4ZyO1kzDlWWsnVmDH4Wq5pZWlg3QcQnEvAieH+ZT0H64mdFxiUGgY/t6Qi9hLc8FFXN/kzzd29r98V7P+V9/587hx2/cuGF++PTjoT0DjwTQ/eAPvs8/fLV8q2Nlf7+uqtdXVWkzY5XhNTLhoFkmh+wEOvrPcXPaZJ9yGE8POcqKFouZwOItz7xJGa0kBhMEWQES6DTsb1n/5Is1Mx8WI/OxsVJnW7w6WsLq0oq2rrIzb4KT7we6dhnRztHa9rSd07W/Udq0NpUIj1mSKIJcUZw4orTbWLXSFl/PHJPjiVoxKjJccvAsV69TdJTmog+6EQYbK3JTYWYsW2ebxgJeF4VF66YOJpMZPvJzH8Hu9jauX7+Ox558Astn1hGN+kYnWxfYfvlFeHWOXhQgGvbghIGqOp0rVofkzlmePOhqUUh8lFxG0MWkNhtYYypgiVLSAlC7MBgfHePWq6/qRsRqma3rcy++hNHaKpZXV7C0uizrdLao1LySRkMKDW3W6ZZM5UlJB+nGvoqtK1v+9sZB+3ndtEj6Zquf5PnR/sFPR5HzfadA99Bi22cd+EMPdDdu3HCd2Z0LWZJ/h+fZX1OVZeT5vkWyrwKTI7Z1LjxaiHNTyWqu4Z7xzwQnVm0HB/tyBx6NRnjd009pbsN/Z+vKNs0ueQFqvP5ZdubcVBIspwyLkZzMwtrSCtZJNG64c6rKOEPjJlBbz8/eut6/gf0sOyb5yzV8OS0faDiQNQHbxsSzbaHbd5VmoVyQ0AQ0nptwZkquCHYkF/u++RnNqwjCypPl0sLYGVk0w/QjBNESysLCc596Di986tPI5wsMowCj5SHOX7uCwcYqeoMerDLH9qsvo+vZGAwihP0uHDq8+L6RSPCGYLkouaBwOkoW45zOyL1I16be14jxjaKiMgoVka+NNfvh3j5uvnpTVSxdnbe3tvDCKzfRX1nGuQvnEQ266A36GCyNjBJEIBciiCKRn9kSl028I5+Ds7928aQlTjPLbG3p0zirpseTX7Wd8m8Gq+d/6bR1ffjB7qEGOjkJX1xa8m33XWWVfSDPs1XHtu1OGJp4v8AI6HkhB9yxaqFghPfiwzVuI3G8wL17dxVsw4SqK1cuq1rJ0litIB1OyI8jgLQRAsbdyRhbMlRnPh5rwcGtK6u59ZVVdBkd2G5QG6DTEoOKgcZavRXt3///4tM1/LNSea3GnrytdIwxgHfiJCz5UlOt0KJJLTC5dsx4oFi9IeUybpCAwiUEL3jKraiGMARmtqauchpsvwc4EerCQTyZYefmLaSTKYaehdC3EBJQloZwQw+T8SEWR/voBwGGwx6CYQ92J4AV+iZRTZtWFwU3rG5kIhSZGcuKTttofuUBmLaVSxPeUDLK2nKzVWZOBIOreR64Ud7b28PzN2/Jap0RiTyOLlPFlpelBAkYKM6Etqgrjzqlo3HZ0Hj4cevMmwY/Wj86bp0592SVlyZZNZvOPxn51bdhuPmRU6A7BbrP5xmwbty44dlHd99UWfX3l2X2dt8EtEpLytlYvxvq+CjIdymXapYRnNXRmol3cAZMJ/FCcx9qWZ966ilcvHRB7W5McmwLdAQeUjQqWq1X4pwZESfBpEA8m+rfWTpwPrexvCpRPy2AVFTQ3kg2TA3QNZSRttJrqSftNlc0jybOkO1qy9fjrM+jwoGtXmMT1Q7Y+VUgxwDupkoRZUQqA7LoaL9EG3eGWBsibxpz7kghviErg5QMVl1uF54XwSqA4909zA8O0bVKqSDSukLh0E4pwfT4QBKwYeQrYjAcdOFEHSkS5LTCpY02rFxSdFB75pNzQM0CZQvVmMNL/kXunNlus4JLZ3PceuUV7Ny9p/PO5dL2zh5ubm3BjUI8+frXixTcHw2wtLoC1/EE5KaiM0AnUwHLFpApHrI2GlqeK948KAHjxjprcl7TpKhn0+mrvssg6+CnT7eun8/L/I/muR/aio7cuTC+18/i6hvKuni/ZWGdlkMSqrOaY95qaAAhYMsoET8F+YzsS7V15fB5OlmoZb1z5zbKIsWb3vA0Ll48L7DglpWxgroMuWVUJKLRdIoXSwcSVUZsKxemda0t9KMONpZXZNWkGV1D+FXrKlqKUTtIU9soJNqFhHlbGU9ISgg92WhXRGCuTEYrAbIBsVZxYEgxpnJ5zeXkNRIyH7H9GT4xW9mW8FykZpssmgzVCUGIKoiU/mUHXdSVjSzJMN4/FJ3EYVVL8MhTpPEUvlWiG9g611EvQtDrKtvVpG8ZIrKWEVw+OIww7MAKqJ8NJBWj5MvYxhsVBV9z0ixUckq+jo7x8nPPYXJwIGJzGIXY2t/H3f09RIxMfPJJVaKD5ZHCbxhrSJoJOYKk0JAs3Z4Xnkc6GCszojCLHN5A+B7wQ+lgPBeFVc/Gs9vdjv093bj88VMe3R8N2Hw+H+WhBbr3v/8dnRVv+ekqLb47L7Kvcl3X9SgD4iXlGA0nk7r4Z9orcaEgoKsIdInaqjIvMT6aKYuAua22zUXEG3H2zLoiBuVCm3IuR6Cgg6/JlTBGnY1ygRcIZ2LJHGWSaUM6CCOsLS9hEPWMzrUR6lP2RaCRdVADcKKVtJ8nlBUTb8i+khdpIUgwPLl23ndikc7LnzPAJpxaMNjMowRwJuRVbaFeh3HRPanocioQSJthFciWklkRQQ8I+oBPBxAXdWWhiBPk85nchDNSMxZWVg2AAAAgAElEQVTGNr3rAb5VwPctdLqhQM6LuvA6YbOEaYCudgRylddDaYcoxaUzFZ+ixVTBmpsGnUq0PZ4vMDs8wmc+/tvI5nM5tHR6EY6mE7x07y7OXrqIjc2zCPsDjNZXpYCgeJ/tK3NeuZRogY7gxqqWJp6i4XA50QAdN86G/F0Ys4bKrheT+dYgdD6YT5Mffue3fmv8+bxIT5/7D38GHkqg42zurVfPnsvSxV+yLHxLmqaXWDlFXcYPZvA8Ap1J61L6Fp14q0ISLlowcT5HoOMWk0C3v7urQBvbqvCWt7xJ4v8W6DjDaTNaWc3x51jRSdUgAGXFZQJxFIQMC4MowvrystxDWE3y2NqsVtVrdd1YNjVE4gboWgKy4hZboONXCvJpjSRRvxHJi+AqBxOhmnE9IXBU9IF77RdDM0SVj20VaQTsbQWojajkYawKbRSOh9JlVdcDuCV12ObahnqRpxL0MxAonU2UAOZVBTpOhcCrETD0h3blnVAVnc69BoCKy0HlhGpfS87pvA5K+dHRl65xDinZDjMtLFHVnc3mGO/u4Td/+VdklMr5HdvrpMxxe28f155+Smab0XCIM+c3tXxgW65g605HeuK8af95RkicjuNEJ4evleeGXMRW5aI5KMnhtVPPxtPtUcf/YDlP//Ep0P3hgebz/QgPHdDdYHH13vdGnR6+oCiKb6rq8svrug5UzXG7VmQCOFPRBQqZpuSL4Kb2ldbfXEjUNZI4xfHBWBF6IhFXBd76tjdjbZUbxxyL2LjQsu2jh52IwmpZWTVqVydVhSySFnMlvbPSoypig2HXYUcX+/3uJe1WtV0+8BeAFxopKO2wvCUiC+wIigRV2YMYmGOVZzze5Cyp3yHjbtKSfo3NurE+aVxFG8WBnFI0n1PBaGRfzSa5qCwkFST9gt9F7Xdh0d6cQCWKC3lnGarU2KcXsxmsdI4AGXyngk9pW0iuXceYczY3A5prVsycsEk7CSUrgx8J6IwHnnkNVWkhyQ2XsSDQTec4uLeFX//Fj8Hje0vPQFJ9Ag+39nbxxJveKNcSBlafuXgeQRiJOBzRnqrTkVMKFRLk4/F80/JJ1upyUDGvndtXVnQt1YTVrQ23Hh8c3o4C9/v8wvqRU6D7fMPUH/75Hzqge8973uNtjoo1H/5friv8zbrMN13ftfjLywEz5ehRZBK4QtcR2HG+ZeZyXCRQQmWE+PEiwd72vugLBEBSyb7wC9+GtbVlJMkC3MZyQE2enJQDlE4RlCx+mmG+sk3zDHNGHy5iU9F1e9hYXZEEjEx+tq7tpvSEFHyfaF9mH3z8xpWELRQvPG1fLchGiEsE+UIy1crkVZsPVpkE32ZuJyeUpjVV9dgadcqqybS4KkqbvIkA5Nhx82qjqG3kNaVbodpMRh3WXiB9Kn+msCjJytWiV3GCej5FncwR1hlhDJ5LDa0Lr+NLjcCgmpMZHaVlrnEsJoByIUHKCYFOr5WvvQKSwtjBM89jMZ7gzgsv4pO/8ZvwWXnKnCBXFXdzfwdPPvNGLK2vA56DjfPnFGZNu/SI7XPY0c2AdupUWHBJMVX7a8YGbF25gSbQac7anHMCrGN51cHOzqvd0P/++Hj+o8/euLH4w19qp4/w+TwDDxXQ0aXkf/nAB6KsmnxhXmbfFHjBV9aoebPXoLogWDk2eh0jVqcrcOAHBowYFsOqTUJ+Y8u0mMe4++odprPr4vIcS0B35sya5nCz+VRAp4pLNJJSQHdSqchujVmwhVpXfhJPqHUVj+4k6tBs9VqbptZYk1Wh0biytTagRtMBAmeryxTHTvIobmtNi9rOsjSLU8Th/csG2jC95l1n2jRzfgR65MuRr6bWGHBrpccazSs3oLRSp+SLzsJ2iMILBEjMi5BPHbfOXMqkGZDGsBZz2NkMThnDI23GreGRzhN1EHS6jTUSbz8U7XdQ+aSXEOzM5lW2Tlz0cGZaEpT42jOlqsXHY3z8l38Vrz7/gs4ldbML3rB8F3uLKZ565o1YPXsWhQWsnj0jgAu7XVV0DMoRf67h5nFIOZnNZBbA9yEvja08gY4nlFQjjQ5o0gCnOj44fD6K/L8bTLMffud3fIdxMj39eGjPwEMFdCQHu5ObZx3X/eo0zb7dc/2LupCZzarNXa2qTC2rx9BoVxUV+Ve0YiIPztgJM9KQjrwx7t2+Jwsgivujjo83vuF1uHjpnGZ0h4f7WkaoKmsWGvxK6srJYkAXSaa5Ff3guLBgDuyZ1VXNCTmjM3QX40Wnz2Z7KscQEyX62qeqT3Oxt1WglFls/yg9a9pTWqhLodnw+VgOyW6djZc87wzZuK0gOZRnVoWlzS994whanFuZGEK6qWgjTMoH3UU4SyPY+SFy10WiDXApUJSZcF7CyjPY6QJ1PEYdT6SO8ByCnSUpmOOZORmrOlaL1M+ySqxIXxGfzlMVR6Bj+cUZWjsnY/bF8fYufuHD/xqzgyP0SP6tgXG8UObrQTLHG7/obegvDWF5PoasoPsMrqZzS0cZEqoW5dhCVUuJRZzoHJLmw8fi+WKbzBthW9FJBVNb1fRw8ut+x/qxej79ka/7wI3dh/YKPz1wM715iM6DdeO97+3CiS+6ofv1NvCNFuwuLwwO75WFyjaPBGGCi+cgalK3WK1RDaFqhKVDVWA2nYtDt3VnS7O66WSMM+sruHhhE1evXpJ0jAnxpB+wgvNdW9QU8uL4+Jy9EVpNTGIhoJtOJhra0524BTrO53ymfGleZRYYEtE3fnSa2TVAx/fCkGXNZpD2QYrqEyXEEYiymuLMsUyNMQG5gO3MUYHVeSWKix5TszvzFgsEuRShlXonkANv7TrIHQKQMR3Q9lYuxAyuDlE4ATLXR+raslziUM8j0FGgT2Alby9PUEyPkE73YaVTeHaJwLOM150fNpGNxlWYRGFuXUkvoSNKSW6d2UPoI8/NtplOz7TFeu4Tn8JvfeyX4RQFfC/ALE4wIf3DdZA5wBd86RfLtSToD7C0sYaoG6HT7UvbSjE/7yIEeLau1PfSYkp26xxn8HXYZtwhhxrJ+7hnKmBVVjk5nvy827H+aZhnH/or3/LdOw/RdXJ6qP+BM/DQAJ1UEJfX1jy7+jNVnn+H63lvyLPcZjVFkKP0h3UMHXMJeKzmOpRI0ZYnjo2jt8qfSm3p0cGR8iG2bm+bkJQsA00Azp5dxeOPP4YgdLBYkEzMlrdSW2tmYVCWBIGO7abmW5zx5LkqOn6lwy+DeBhiTYBTZkTjPSd6B3MaGnpJ+56wGjUDcWM2yUqMonxZj7P8YPmVlcgXqWgX+TyVMUHFykp3LEcg6zVbVwXptOoLEYVts8RoTDcZkmNR7O5RxG+UEXQXppuIF3RhB5FZGnR7KKMAaWM0yuOvapM3K1cnUnbmYyRHO8in+8p2DV0bnQ63n2YhQGdjWbU7ganm/K6pFkkabkKuVWhzEVJmGjMspmN88td/C7dpx0R3mHmKveMjZJy72RY6S0M88frXiYfXXRrhrJYRIaL+QIBOtQUrSUYnprx5pLmUIGxnDZ/RjBLYuib09OP2lT+jIHArn02mP+16+Nf1vPin/913nwLdw46eDwvQWTduvCtwx+EbYVfPurb1lypgxCg8DndamyJtQ22aSFqq5kjYZWXD2Rm1nhINkNybxDg6PFRVt3N3B7PJpGlHLWyeO4M3vOEpdHsmFo9gyDmd1BVsNetaQMesVIIat7GckbE9Ju+OFZbve3In5taVFZzPZUQDdEYBQY6rudBYuRk5JpcMRupFoGut18n9SplpEaeY7B7iYGsXydEEdlFjGPXV0tm1bZyDCcSmH1Xlwm2t4g5pLsCAH3Lt6KTCY1C2rIu8MrO32i4NYvM43UDuJXXYh7s0RLC6DGfQR+XT+tzSzI4hEaxQyU1EOkM+3kVyvItqOtasjiacpHm0eRjKh2AVx4UE22LXSMFaB2JiMCVr3LoWaYrD3R28+txz2L19F/mc7s9T7E8nUl2wEl07t4n+yhLCXoTh6jLOXLgAPwi1gZVBQEPOThojBMrfNOeEOfc0EiDPjgC3aByaNUMVWdvKp7P5T3pe/TNBFv8/p63rww5zD0nrytlcdnxvzUf5lUWRv7cX9d9QVrkrM0nO10X14HXM1KlaoNXrhOh2Irl88I7tkfXPS7rIjVvJZKZqbev2PUzHY821CJTLyyO86ZmnsbIyFO2BVR2pI8azjIFcvIgjLTkIdBxtsZ0l0NHOnDM9VnvLS0O5DCve0HEMRaSpsHjMJvrQ8OgEdtp1fDbQsarTxR+nSCYLHO/s4fjuLopZghAOlvoD9Do9bVxlqEmCsSpWYyUlGypK4lg9UnfLi58tPttpZc2GcHNHFW7tEOzMNIOgVFk+Si9AwUp5eYDu2iqcpSGqXgQ7JPGX30N6TQorX6BejJEe7SA53IVbZeg37jGaEZIQTBmYgC5EwSWH/O7I0TMtJpcEbIep0qDGeOvWLRxubePeK69gcniEMW2mFgncrlFfbFzYVFu6vLGOMxfPYbiygoDvS8TZoAubywu6BZOmkjPKMleb3LoQk/LCP7Oa542Qnnct0JV5nc5ni3/hh+7P1MX8p579Gzf2H/5L/U/2K3gYKjrrPe95T2dzWP6pIi2+3nXs/9x3/VGp6oezG1cXNQf+mq+A5FVPbSO5dDJSjBPN7HghcZ7FymvGoJV5jO27W5qtESy4dGAoztVrF3HlyjltDzkvW5BGIe86o1YY9HoIGRHIwTWB1TJ+btzecqnBi5vBOjwGAloocb/ZsBL4tDS5TxnRDkt1rMyvSBNjuS6POc6uCnnKFbMY2XiGfBLDyWuEloPQ9fX8bKO1gFBraTbBer1NDgIfg9QQcsqMnMxFFHQQebQ1crWMaH3yWGM6foiML5fnlaaWURfOaIjO5lk4yyOU3QgZZ2UiX2dw0zmq8T6So23UyRT9biCrK/H0yJezPc3kmPRFgCNXT3pXVnpN4pcIwWWJyf4etl+5iYOdHdy8eQvj2Rw7h4eyaOdWlXZM/eUlUVHOXb6ETcYdDgcIehHCbk8ZtSzfVQ3ToDQrtJDg/3MO2YmiJr/CuLjMJlNVdVoOSTlTZov54hcc1/pJx85//BToHn6QfOCBjppWLO5sWlX93jzLvqIThK93HMeRyL0JtyGlhCBVU5plW5J+sXUlCBrwSOCTsyUOHau0hVoh+rbtbW1jPiW/ikuEjtQM/V6EN7zpcfR6HRFk43h2QgYm0PU7fc2g2DaTRMuKjr5vrAxJGiY6LQ2G6JKhL7so/7W8CLoLE0gabl3LeWtVEa0HWwt0tE7ibInzOIt+egS8SYJynqKKM/iw4XNTynkhB+yyJTfbXc38+JqVFtZsNFXBLCR7S9McnkswZvarDdd3ja04DREGfbge7Y7oMMzHc1H4AXLqWTfW0b98EfWwh0SKkxQOZXXzI+STHaSzI/RoeMrWleDBJQQTdJXyZWZzJStG2qfTPqrmVrZCWqRwsxLHd+5g784dHOzt4/bODnYnU+wcjZWD0elEGAx6EuuTVvLYE4/j4mNXlRlhhz66/aEWEQQ1zjapfklp5iBrdsY4cuzYU/qYKuay1Lmg7yB5jLxZVnmVZVn5645b/4Nonv3019043bo+7FD3wAMdCcJrQfbWssq/03PdL+6G4SqNONhSalOXZRj0e2YjakMqhBboWrUBN5mBQpzZuhqgY+vKjNDtO3cRL2iRXmobN+wPsFhM8ea3PI0LFzZR14ViENW+0jfNshH6oXzROIw3THogCjsiDBNEOAekQSRzYRmYrZ87IQgb/WkrC/ss08ymoiPYtUDHfllZq9q21rApxcoqgVw6maNYpCdcOKOH9XWMbfAOqRbdblczSVJqjHtvbTzfskJgRxItzyPngyLZWQQ9o4igOWen14fDCta1VOE5owGC9RUMzm2gCh1Js5w6AzIuSRicM0bkU4ZHsjRJwUYCRkmZ7UeybNIiQhWdw5GiiL1cxJTzOQ5u38bB9jaODo4l4H/53j1M0wxRry97dN6IKO1im3r1+mO48sR1BN2OVBleSL87U83RYJQtK6s6amhz/uI4tipCHlPr/sKKnlGKrNgpAXMsJ6mK+hO2Vf/dyvb+32/4wAdO6SUPOdI98EB348a7wuIAX1FXxfcEneB1ru34tPGh6FuaUTpX9HvSLJICwkBqgktH2lDDeGcbF3I+JaumUps2LiJ44W/dvqPKju0cWzhWYvv7u7j++GW85a1vkq51NhvLsokLCPLhOO8j0LFiZLXIdpj5EKweFpOptrSczzEykcfScuhMTis3taaFbQnE7ZxOonJSHZoQl/tneJq7kfPGWWRpweGFvEiQTGJUSaaKj/w2t+LWmTw/B67F/FZPRFoajCrftVFfiDBs2aJcCNz4v6Sn0FEEtpYUSVlhmuQoSacJO7BtczNB6MGKPGxcPY9wpYfCoUCe80EqGhayrIo8CxEt2l1SS2iJ4BpTT68j92ISk0sBIIGOlWctp5hkMsbOzZuYHh5iPJ7i3t4BPvHiiygA9EZL4kjSPIALBwLW+cuXcOnaFWW30raJs7m2oiOIiy+ZpgrZ4aKF/Lpev69lBZcRBHw6GBPsWJkvZtPad4Pjuqw/UVfF37G88pe+4QM39k5Exg/5Bf8n9fAfeKD7rm/+bzcclM86dv2NnuOuUQzAC0IEz7pCRBE5Z0Vp2pCFjWMJge01/WgFv/FpYxXDio6qCD7O/vYOjg+P9Xicp7ES29vbweraCF/ypf8R+v0O8ixWVceWk0Rh36UFFHNMmQbPOMRUywoCETe4ZKOS2jLoRrowuXFtw3AICFp8NAlgUkkYaYcqoxbs5GrS+rQ1mRH8Js68RAuWHW8FK6u0kc3msb4iLWEXlhYy/CSosnU2jilmIZHy3JHY0Wg+5axLK96Swn/aH7O99GF3ukgsB7FlY8yN8nyCejEVcdjv2BidGWK0uYxw1EEdWKjsGmWaa6YZqp03llAkwDAzwvGZ4UBfOh+lZnOOlBFm/FlpkXO0t4Od23f1eqazBV66cwe/88ILyqtYWluFH/oig3O5Qkfhy1ev4Nyli7JSZ+vqNNmwBE/O5ijijxmARFUMF0qOI7t1m/kXvtmsE+gYpxgFYT0bj1PfD24XJZ63nOofexl+/tnv/u7tU6B7uCHygQe6/+lbn31TURcf9BzrK8kMYLVUZCUKzuNExvU0e+Pfc+Pa60Ya9hPYCIBGdVBqRseKjkDH7SjbVnKruNFjYAzbV7Z4pGts3buHIPTwtrc9g+uPXwX3HQf7uw2fzjWhMyTe0jCgKk+St9g6LqZTAR23rN0wQCfsGH0sgUfGm1xCmrCc3x2KQ5BrPw3J17iVMKtVTiXSrZrcU/Hk2AITnMoaNedQcY5ikSGdLkSQVkUHC4HjCfQIYnyMnBc9fz7wzLaTellO+EpHHDkK761OH0uXrqIMOljAwpxVZpJgfPcOPvlbv4bZZBdnNpdx8fpZLJ9fhh25ejyZJcwoB+Nyp5mDUVRFlUQQoahNzKGp5ujAwuen9Mpoj3fu3ZWbDMF3e+8Qn3rhRbx69642vWc2zwrouHDqdDsy+uSMjlZNvaUhbJ5fvll0YeEGl9vWNEPCtrxgJpnZAPcHA30vgZ+vnfzH7Xtb6HW65WI2PvD9zqeTNPu051n/vK6839xbLHZPA3JOge5zeQasG9/8DV/t+dXfchzrdcZiqcRinpLngU7UEeWDMzECR8BWiS0hPeh0oZllhFx5ZYVEeabJIeDWlbSNOb3o9ozUi0DUWnWz3X3s2iV8yZd+EdgN0ZTz6OBQLaGs2m2SYkNddEz/IqiQxpGSzMsZWwV02CZ1u4b4ex+BlxKpdjbXtq/yS6MUiVtR6ldbcT7lbVwmNFrVqqny9HisMMHXSnWmTgmYLZvNUySzhRYXdkHfEEtqCVaiWm4w27YBXulBOf9jJVdxMeDJFNPuDlH3R5g7PmLXZLx26O82m+Huy89hvPMqksUBzp0f4fxjZxGNSO0IVNUWCcO0HVm9iDDseHCDrhYRRUVlSKBlALe7XBDwJkVzT27B796+LapHHKd46dZt/PYnP4PjeYxw0MN5GqJyDtsA6Nnz53Dx0iWsndlAb4lpZp5MONWJVxbmiXFmZts6X8RKBuP3dEhR6URSRigIPE5w6+ZNLqISlMWrNayPJ0n6Kcu1ftm1qk98+Jd+a/dDH/qQiQg7/Xgoz8ADXdG9731fM1j1B9/ne/W7bbvusdWc8wIuDMixHeFFIomVY2RabbXkC+g8zec4DyPQsdLjBUWg41xO/LTZHPu7+yY7gHOfqIv9/X3JxUj6/eIveSvW1kciCh8dHahF7tPgUVmqPlzPRpEkmu9QEVFyzrRYqB+jqQBJw/z7/xDQ3f93beYoQUiuJQ3QGW85UXpN0AzRupV1MebB4mszLaoxHjCxfVVSoExS1EkONMHaNSu/wnjdcSjPdps8Q3kdaPpHkAhQeCHyIELM4OqoC3e0BLc/UOsp15bFMYrZPvbvvoAsOcTamT6GS12EnUDVZ57QXMGFTWoKPedchlYzYzXQ7I9uw5JncUFQMD/DRrZIMB1Psbe/j63tbdzb2cVvffIz2N4/1MKiPxzi7PlNdrB6b7gNvnTlMs6eO4f1jQ30RqzSqAdWBy4Anc5jLVqM4WamJQXto7ig8cPoxI6e1ePLL71U+Y57WBf5i7DsT2Vl8e8A+5XALZ+7e5zvnVZ0DyW+nRz0gwx01t/+wAeuxuX4RwPfegusyiEFgLM13wvFhRLfjJIsn4sHVixGliRrI/5Se66qF0b53d+6ckbHNomD6jxOsLuzq1aWW1cC0/7+gU5Qr9vBU09dw9XHLogqkRepQpSpuOB8h0ClwOYs1XEoWhC2NnjMj/AoVaIBaEMvMU4khq/WVnRt+9p60LWedK9VdFpVnBhstuoG09IaA07jUNwAXRtDTVeSopYuFpSJ0ZOPWRm5CdvhlpkhQcgKqMxjy0q7c4vGm4GAroz6CFbXEK6uog5DJBW1o4CdL+CUc8THW1hMdhC4DO0OEARMRKPNei4DTJtJYC6pK76WELB9VXQ6pLxUO69Us7pUBTo5GmM8neCV23fw6Rdfwic+/TxHjnC8UGHbo+UldHshLFbzva5CuNfW17G2saFwHFpZEeh4jGxXJ7OFsYkiqDYLD83ouvSrew3oqCh56cWXKruq98oifwl1/fGitj7q29ZWVTvP78zn+6dAdwp0n5MzQG3rmy+e+4u2m/+Q7VbLXAjQZYR5C0FAxQE9xUgQNpQSVliSY9Egk+DnGJqJRPkUfrN6KTl0rzWjk8ibbhZZjoO9A4UkUy9LYDo6HKNi9VNlWFnr403PvA4rKyNx5zjPIShJbWA7al/pXMz2mUuH0PWwmM21BfUIuK4noGNbrAWERP1GzXF/5dby6Nqs2PuXEXIRblyFCWrGzcRYprcfBjiN9ZCxfjetbbu0sLlRbWyduMHllpmIw5kefQ6smksDupf4yo2wwh5SvwO714MV9VFyceEyvYuPmsEuE+TxMdLZPpDNEbk1XIuloVFjhAGjDWlKYICupqTMckFzT8O7JoetAF1KSFamJ+DWq7dxZ2sLW4cHePnOFnaOjpGVpOIEGAwHGCi7tSuvQOa5nrt4XtUcW1e2o9IF03+uLDGPY0zmsXh8kvjyxkS3kjxXNCL5dgofl+zLYuta1nl5nOfJZ+qq+pW6xq96rr9dW97zS+fO7Z4mgX1OLvM/tgd9YCu6G+9//3LoV3+7Qvb1ZZm4STzVBq0T9lQtsCUhK5+tK9PbBThFJqBTOA4VCSdA56h1ZZvGDpBA1xpvsqrhvG58PBZIBK6H8fEU83kM2+JkLMPlq5t47LEr2Nw8IxBRFVLQTt0sPCjsZ2tbZDkiKgqSVNGHAYm2XAYwUFkGnEYGRvRpN6q/G9BOQK3ZusoNuLFcav2DRTJu5EwNAmrJIbeSxlDYeN5xAWO87vhVP08umTEobhLDRFgxsYQKk/YBmm1SrkW7poByLRNAzfQxPk4Jqixi1EUMq0iAxQwuZWQFk7VKedvRANO1A9hu0EjKaI1Ex19LwMqjEV+wqnBwsIeP/OyHZcd09uJFhKMh9iZTvHTrLl5+9Y6Abn19TaJ9zksZF7nShFefu3ABaxtrkrSxdaX/QZxmmHKzvkhQ0i6dVluSpEVgeDWXEVG/L44dK3O+rts3b2ZlVhwWWfLbVVX+bGXVHwv8rpUXyd2Vc9dunwLdHxsmfU6e6IEEOhpsfu+3vu/1ge/8XyWStxUFRd1jXbD8ZZV3GQ0qi0L0DUqNOLdRXoS83rgI8EQB4cUkK3MO3XPmsloCOrZ6bF9NxmshoGM1xXplOp1jPovBrL8si9Hr+bh27TKuXbuCVeVJUGifNKOyWrM4gl6yiBH5gZYThdKluMkktYWedL6+R0J+i5WXifhrga4Nu7m/Qrs/GUwA2ABUC1QKljGOAJrhiVcoYrQp9SjgV2iOzhcNJZtNL0Wt3HYS/Dzf2DPBWCnZjgeL4MSULn46Hgr5urkK5OZ2l8he8r8qg0OAixewshhluuAuAI5vy2XYQqCKjnO6ihUjFRBtRUcVQl1jNpvilZdexkd+9mfBueqf+rI/q/Brts8FHPzab3wczz33gjiM3V6Efj+i8QhWacvU6+HS5ctYWVs22bWc0cHCLI51o0oLeujVmM7mms31+kMtYWgEwBAdVne8AVG7fOfu3UU6m4/LovxEVWc/a9XOh13Ps+vKuXf3W75l70Zbqn5OLsPTB/1cn4EHEuhu3Pgzbhi/4c9bVv33qrq4yIthNpvpl5JzN3rK5ZREWTaiKFLbynZG7aNlodcNZUrJXFWCH2d2/FkuMzhM52NxocGBObekBNAkjrFYxBrQb2/viEXPanE+n4iUPBr1cfXqZfnVUbDvuxbyPEZeZNp6slUzeRSF2tosXpraI7gAACAASURBVIjWwcrPd4zbiRYGEvebt/W1OZ2xMhc43b9xbao6kwxrKjYqWo2ErDUEIJgRiIzRppYxCsQxj99WiPz5E3v2ZnNLWge95WRGRxslApoCpT2ilT5rztn4OmDoOUxUk527+RvUVS6AK+IZ6jyGaxUIfEvVF2kqXEBoiUKLdn7SRo9fqYYoamxv7+Kf/fN/IQ+71VEkpUNvtIzNS1dgex385id+B//3P/tpARlvDmEYCPCWVpZw9eoVRRwOl0YC+yAKVc2RJzidLjAnr1DmprY86bjA4HFRD0vQ4w3PC0IRuo+PjvP5fLqTxIuPW7B+skb5b/w6sB3L2n/3+99Ph+H7BgWf68vy9PH/qM/Agwl073pX6K11/rrnud+XZclIDiIx2yKGN5MnxTwFYzckHzrLktqBOkUuAMiF8x0LvTAUoZcXqICBFUwNEYY5nyP4FTEjCk1iu1qpGrh9+zYSgiLDVTJjyOg5tjSWFy9u4tqVSxgOIzi20boSKAluqp2aNpFh2PxzwBkVA3BgbN1VwZHRdV+AtaJPm7hCPtf9bW27wGiDbu5vbZUBwRq00bYKPE9+Q+7PeDWAd//8zwAfqyrzGKyEuN0kFaQNl9bG1KNlE3NZZWBkANkiZbnJ3qloEpAhjyco0zk8q0BIoGNl6/VMnivpMQrroeEAt61AkpawbA8/9+GP4l/9q5/D5uYqHr92Dsurq7jy2ON43Ruewf7xBD//ix/DR/7tvz0BduaBLC0NsbGxgfPnz6E74NxuoHPgBYGWDrNFjNkiwdHxRMalbGvlMkxfwcDHcLSM5dU1ZUh4fiCgOzo8yibHxy+nafy8bTk/MgyiXx1Pp05g23t//du/fXYKdH/U0PPH+3gPJND9z9/+7cOinNzwXOsb4mQREMQ4T1G71xCAQ3q98ZfY96VzJXiRJ6FNJ+/ari33EEq4uIQgwLCCY9VHQKPkRz+bmuhC8tf4GKyWuPTYPTg4cf7QHEdD+Aqdjo+N9VVcvXIB6+vLIiPr8UnOsPkcjob81MAy96BL1w9WVnltFiaSZjWpXS2FhE5FTYjNf6iiu7+9PWlt1baatcP9oCkwUzVnSMUCw2ZRYf7NmAoo61VmlwQ7+tkRiNh3GmCTq4hNayUeXAN0TZtMYHxtK5zDqnNk8RRFMiWsoRPYot7UTqQFhwK4BYymfVU1VwL3tvfxoz/6ITz/wsu0t8P1K5t47PrjGCyv4PpTT2NrZ1dA9/Krr6DX42zW3Ng2NtawubmJtfU1LRa4RaWxKH8fSIaex5lkX7t7BwbI6KZscXaXSBkyWlrBmXPnxa0jr04V3fFxNTkev5TG898o8vLHXb/z76MocrpxvHOaAvbHC0qfi2d7IIHu+77tGy/ZDn6orov/NI7nNoGOywfPc9Vi0hppNFrSxdRSFIz3P22wSy0nosBDFHAuxuE3LdRpyGk2lQQ6tq+KLKRJJZ0/bEbfpWo9+e/buzsnSwsK9jXs5+IjCuC5Fnr9Lq5fv4r11RVJzzii54ZTraMCeArEU9P2yhGENr4y7fTFfWtdSwRitDJvuHFtS9uC24kM7HelexkDTwN0JrPVzN/YIt7Pz1O7q/memcnxQ69bcz2WdcaMUg7ABECG46idbZxFtAwxz0PJFuVcn1WN1gUsVkvZAlkygVMXiAKjAimtQMsB6ljVvoLLCLauDpK8xsd++dfUlk4mc9rkIQrpmjKUAwsF/JytxVkmNUOPczXa5Hsezp/fxPr6OoajIYZLS1JJ0FWYFWNaUvqVYzqbYXf/UIsHHb9tSdzP7+v2Brhw+TIWcWokdQzJWSzq2WS6Ey9mP1EU5Y85tbM/HIZVOc3ufd0HPsAAa7NOPv14KM/AAwl0N775G94YhPaPlEX6+kW8sEjw5YVCMOASIAg8dLs9SXj4IfY7FQUMvykL6V/7UahlAHWR3MTKoqmkztTR95KTRwBgjB63pcbWiJtTGgakGE+nyozgRpaEXy4RKNAnyAZ+Oy/y8fjj13H2zCpccuPUGpukMFaXnNPlaWrArZ3XNUCnDFZZBbVA1ywnCMjN/E2ARfqDNqjm39sPtpDyemtcOLh0EGWlkTkJ1JvAawKcqdxM5KG88Vqg46StkYYRJNWiNssHzreM3t9oYI2l0mtAalrlEjWzXvMUeTIDmKsbNqFE4uZxNifWHxitw/StvLQl7/rQT/wUPvnp51TdEQZ9B3pfSQ9RO04SeMiKjBtfW8sl3uy4FOr3+5rPrm6sK1qR54lVG2errOYOjo4xmc4l4CfQkVwuYb9jK//12vXrmue1FXESJ3U8n91N4vnftdzqp60qGtuWVdV5ngzOnx+fbl0fSnw7OegHFOie/VO+b/1omiWbylblnZgARVpHVaLf78IX+FD5YFpRify5WayZwkVfOXrwGjIxHU1IAVGil0tuXaoZHX8u5JaxmdHxxs8WlY/Fi4VV3+HBoRxP+Lz0qyNgMiCbOlc+zvrGGp64fgWjUc+QgWuaahLoKlFaaAZAFivNQMldY73nUNHguCcedUowa5YHInvcV73xAjZJWuatOqkEBX6NCL/d3nLLK7H8a49xHzSqomtbYxVzsm83jsOs1gRyVBbIwJMAyxbWUEEM0HmyVOLHCRg3rs11mSJPY5T5wqSvBaSTmAqT4MgKkVUj+cmLtMC/+4Vfxj//F/8ScVbKAZhLJs5V2Zqy+uLjc65HtUW329FzcsnEivn69Wv6viAMsHH2rOZubXualZU4dMeTKZKUemi23XydFRKGDjGLI+jg8aeeUkvN18Xnouv0fDK7k2fx9zu++3PHe5NjByjWr69bSwfF4iu+6ZvSh/tS/5N99A8c0NFo013sfQ3K8u9Vdd4bj4/1DslpV+RfWv+wEuJXiuSp1aR4O1XmAltX8ucGvU6jSKBiwnDdpJKwjassK0OqIbq+yZVolQki2aqN5RZ2oeqOdBNWgm0kHmdFhi7CC9LCmY1VbG6uodfr6oJVSI/IwRYypkxlxt1EF29O0oQh9WpuqG2iqZJUwTUtaKuBZSWnz/uArq3wWqA74eIJLU3aF79HCwh1q689vlpWExLW2KZ7xhxTLSqB6f9j783DLLvP8sDvd/a731t7Vy9Sy5KMLdsBbDAEh/EShrBOHoLMDDxMDJmIxWODHAIkMA+dYQjwkDAkZiaIGU8Sm2GxxuAYYuJgY2FbthGWJS/aWpbU6rWqa7372X/D+37nVBeGf4LtuARVdj3d6lruuefe855veRcFOlZ5WFLwHVKZCYBbhyBqWr9XwIvFEF1X0PbHIjAircJ/SHtBlUhdK6yfXElzK5c3tuW37n2HfPqx81xIADtRYYLk7UGYz+WKnlue6xCzTUeWlwY8Emy/8fz6gwGJwzBYwCICv2eOan0ec/6GpQTkX1DR4IY4w02zhCIjkBfccQd/BvNCzCyhZkni+KnHnnj89WduOvnUKJGdJEmy29bWTrRdd/TQlSvHMrDnMFYeOaCD0eaZXviTjqQ/lqRxCNoIfMV4gTLRvUTratMkyzudjlcWpdH0LFxsKVtXLCNaTbgMo+qrNLAH9At13oXCARtVknpxITJTNGdFBtWFtsQJt72gnYAEzNwB2h1VQIcMCFNyfgTlxPLigvQgRWKOBC5elWlhAQIEUaIvh1YHqgZN66oWB1xo6Myotlqv7ZzIdfuLPiv6xMEyAwsR2rSrnrTe0qqTnX6gqlGCMUAWg3qAmqZwcVGAr6BaZitbASLdizUm8DDQcTmEc18A6FD0YDygQdu6/NBWGHtnzOXQvv7n990n/+H33i3jaSwuyMkWlbQ+b4wlDnz6DF/ryrvPkUG/x2odxG20uB1kZvTa4gU+E8fwOJP5jNX4dJYQ6DI6RzdZkWMZkSAzZBrLy17+cv4OtNWo4uFgUxbFM3s72//TwmDpspnPr0SuW05brZvcstx9enPzWAZ2DHSfvzNw5513Nl5y08q/dE1+V5zMXfDUYJJJKkiWYb5mm61GmSVptjhYDKezmQEYoPIC0GEx2wojHW43IOnCXMcVh/kOWjHhT2awwvUEwIVtbOXuCyCq8x2YMcrfW1LWBbNPzAtRTercCEoBOBMHtHVaXV6W1eVFdddgDGKpOlxgG4bqBDJX8jghqgDz6DbsqjSMoHaooqsveC4kDtFRqG2ttq4uOG+fvcgggVnj/rRwq1pPkorVQfjg3xgSo0ExmONRGYadxAHQVdtZFnloA1W6dsDRw99hVUW7cnAWtRKjM3LBXW4lG/PZtj57+ar827f+mjx76ZqkGM5hDhdEfC1QDXPUAN88VLmO5bnFYyETBI7NoPhghHDq1GnpD/rSbDcZhhNGADojEygiklSms1hmcUwxP76G2eoE4UV5JqPJVF72lS+XXn/AthZb142NDVtmxVO2TH7Clt4nR9ZeajabplOWy9Hq6tadd945Nfglxx/PyTNw5Cq6n/jBHzzd6nhvybPp306SmFon2J5DcB/HsS2Lomw1W4W1tgyDIKrzOA+AzmCWgwjAQjqwSIp81jLQnXJAX7WMCENB4hQ0sHijA9RguQ4A4iaOGkm1TgKo1FbjmNvVLWy9+QQI4+cXBl1ZXVpi1kQYwFHFMBgHJQsWE9gcA5M8VErglmHojo1vFWjNDNgqKQwgR9lYtYw4vOm80boeWkZUAO54dbVWtbsHS4lKSlZVZBz/00pJKz88Z7SZKMLgkAJFQ47ZGqkoUDRgQYD5H16SqjokP0UzKaA7hu08+XUEXoAmgsU9zuAgzAft49+99f+V+z/yAGd9XGygisNcjttgR2MnfWxtUW16rOhQfWLGqRy6Piu/EydOyGBhgRw6L0B7G3GmN5knMovnModFEyIowZcMdM63sbnBbSye1x0verGsra9zZorXeWtrq8jS9LxY+6O+Zy44uTPMrJ27UdRaGwxGH3vyyeGxsP85iXFVT3KEjv2ciOP/8A9/aeGlv2GL+LY0TUyJzAbksiJgpSxLW5R5o9mwruN689nMBRDUjP8kmYstc6Z02TzlnxDi4xKHNxw3nRXdAsHXSO1qwESTsz6d4YEWwoqF+k9UMwCnG5tGJnKxpZ1XNu0FFyMALSgxmo2QQdj4RGYCqhT8bszmsN2FjZOOx7XiAdChFWb7WikecCGDgIw5ILl3lUMxtpC14uGAXoKZWUUv0ZZXL1xgFDeyrAYBrApYh4nHHNLD1rya0YHMy5naZwEdZnh5oXkLdUlTy9Bqeym+Bpzu3WBhoF2EE3CRg8OWyaOPf0b+za/+XzKbZYKlAWgkpMZQIuer+wxbbx0NhAD7oAZ8UEza0uv16FIC38DFxUUZLC1yEYHtLAjBszihzpW2TKjwpjANgBwwkGvXN+k+A1v4MzedlVtvv018SM00qrJIpvOP2yL7aXHlmaRw463R6PIti4snolZr8ujFizvHQHeEwOK/8FCOVEV3113f0jzVPnVXKfk/8V2zglZxNB6ymnIcz3qul5dlUUKDGAWhNx6PDBx8EWSNORu+vyzyotdpOSDrdjstg/kZA3No4VTNuSqR/O7ONudnmOWxKkNKFNqtincHsFP7cmBElfGA34GFRpZxa4tPLEMAkKhk0KLCbHN5Wed1aJ25oMBMDP5rCWZZqsAgqFKGBZG/Ed/RhQXF/1X4NIDOg98ewIhbVd0kAPQOuHcVL++g6qu3s5B2HcjBdIOq0olK60rqh9JGFBAxq8PyAAoJpZIcUE+q0JxKRatmUFXFW99o1PkT+gkSUlipwhcOC4cnnr4gv/+e98oHP/yAlODuIYAHi4dqw4rnGQS6REE1hwqe+Ry+w/kbXkN4EIJSguoS53h1bY2Cfg+LoVBJweDGjbFYQJ9sDNtUPAbO/2g0lu3dHYkazXJ1bc3c+vwvMaD94AaQpWk2ncw+mGXJL/mOf/7B8+evrKysxKcbjZWO7+8dk4b/C5HliH37kQK6n/nhu05kZfKGrMj/QaPRWMGdFlw2tKuOC1KGzVzjOGmWOY1Gw83z3NRLClRHAI48S+Net+OXSWo67aYDVxMQTSO0QtUsC+0RQAcaWlR17ahBeyZoUVV5UeL3KMm44nOxXqnaWN24Ij6xpLcbwA0OxGmay2Qy5VJjMBjI0sKCDPpdzpZgIYXHR3WZJfj+jCYDHJrRzkPXBaguMftDfYdqFRtFlyEzWtko309dkzHwZxvLMk9FSmjP6wpQrdcrSgrbTuCQcup0QOhKXtWX3OzCN46EYSUPY3EAQEU1R2cUfA0VX20aAJNNOsIABSvqilL1dERgVRGxM5zJw59+TP7z+z8gj55/hosJ8vkI6nie+ieqOj5nLheCKmcDoBeQToLtKzbb4EGCT7d+8oSsnFwXL4TvHbbNvsynWB7NOFcFUXkynfCxsjS2cZKU169vlZCEnT5zxjl95iY3DOCIEsK2K5nNk3uTPHmb68rTlx/5zMYLX7k1j3devfj05ubuuXPnYHN3/PEcPQNHCujO/cg/eFEymf6g6/nfHgT+cpIkFtIczMk917NpkqReEIRlUSDa1ak5YbWOUzNV80mn1fZNUXr9XtsFEGBW1oxg2wRTca3T6DacJLK9tUWyB9QP8I3Tqg/VViZJBXaclQU+W5w4QfVopNlocrurS4yE1SQ+4jjFvEeKNCfQYRu7trwsTWYdqAwMDSBmi+QHAgoQw1hnT6CSoywpICUF1RyATiudgKBQb35roDtQT+B5lcpxUzuoGw4pZPDRmBIxgHrNYg6Hwke3sA6dgGnTBDAFwRezOGafqqoC4wNUg7R1r24IWQEJ2I13P+k5PIeWPn1wEnnm0lV54qmL8kf3f1Q+c/EqN701ZQZbZvIcqVtW3z4AGsT7dRsLUAPQgVMHoNOUNCv9xQU5c/ZmaS8MuHiAnMuUpqIFZTIlzWTGxe94NM5dxxRbW1sJqtWzZ2+OTqyfDIOwIY1mC+d0lqTZr8zn2QcdJ32w7bVHj/7Gb0xv/+Zv7p+fTPaPge45inDVYR8loDP/yxte94qsSF7XjBoIwlmN46QY7u+NPNf1jOtGo/39SaPR6Hi+79Wbv7qiIyF0OsuNsVuddqvhiWn2Om0Yb5NfB6UEqAmoeLhwwIwsV4UE8lhBMcDFpLw21FOw39YtKwi10FPiIsR/j0djVkSYGbWaTQIjKhtdaOSyu70rO9u7HKxjTnfTmdNy8sSq+LygHUrAihIxjFAVZBqazOoQfy8Zp+h7CmpoY3GhAwjqig7PHV/7bKBjdVe5DlMlUbufELh0+8rWtJq0Ua2AGV/lwovtKyo6tq1VRXfAhau0qigLC5oqAPxKfvIxq5Za5W2YP+aSzqZy8epV2dmfyOXNHfn9975fNnaG1NZq661bZuXd4fzrCAFEYMxW2c77qGQV6FDphUz6wuxRpNPrMO5wsLIqsySmNXueaGQkABmLiPF0gtexmIxG+8Yxk+lsXriOa06sry+eWF/v+MjobXeMtXaWpukvF1n+n9LAPlqWcfxSGcyezvPwta9/PUKEjzeuz2GsOzJAB0fhF53pvTpPk290XPfvBb5/Ok3TfHd396oj0nRctzscDmetZrMdRpEHwKmJsgyVAQl4Pp85xn662+muu0YWOs1GE/OxJI2lFfoMPmZbV1V0aDsxM0MliIsVcyG6kEAhQQfgUqazqaSZSsTwdVxwWCogwAWbXgAdZEb0mePMSh2Mr29cl9l4ItPpWE6tn5AXPv82KjpoGVW1a1yAQNWRJZwLEnzB5cP8CnMzyrXUsYUSNFJlVPamZOHPMgcgcCgZGR8AtxvVndJE+AmbJYRiF9j+oEpTFQKBDlUdW1rM73RuR7DjtlaXGvCi04qumtih7YacjcRf/ff5fCrXr16T4WQikySXC5c35T3vu092xnMG11DxAbCrHKLpAg3iLwxTG5E0m9HBkgY3ByS0YRsLQOTrgOqu25GFtWXpLSxR5QGNK845+ZCOqxzI+dwOp+M4ns2uZnmGPtZ1HbdYXFo8ubq6thA126bd7gLoxlma/nKelm/ZSi5udIslb3BLkIqcSo/lX89hhDtqFR2A7kvW2q9wPfl213H+ruM4p+bzeTmZTq+WRQ5icGM2nWXdbqePig5zmLrKoXZ1NrNpmoxcx3lkeWGhnyXzU1Hgdwf9Pi86LCNAO9G2EGCAWRkABk4jmgwGTSolSBaBOzoXQ3sJQMPXAab4ervZYjUGqgm2r6xCAJIBqg7d4iHoZby/L9euXWXeBIBuZXmpIsQiz0L1mwo4qOhg1IblhNJb8D/O4irQBdDSRYWtL4BClxH1AqKWjaGiUpE+EO3PCvArMYQK9BmhCHqHDuNVj4o5V0jKB/NWuahQZQZAjnpZAGBBqDtEHNZlCsnQpVWt8HBP9ra3uYwA0D325AV5/wc/LLsT5Hy4bDMJwqjoPHVqRuWG54i5KjznWLVWgI7qGVQTHAG+BzcX+ND1l5ek0W6KgYmAIOUtpfEDbhjD4QivhZ3O49F0On6iKGGLbBe8IIj7/YXTi4uLS61W23Q6XZzScZzl94gpf3mYOJuu6/pniyI7ln4990GOhcFReRoAupec6rymsPL1jivf5Dnu7bP5rJhOZzswr5wnc4TZmEF/sICUP1xM9KIDxy0D231axvH8WuD7zy4tLvTj6XQ98N3e8tKiSeKZBHDAaDUIcrA2B9ChmgKZlyHGwyHnd6wcKpditFJoHaGRrSVhmOvBRBM0BwAh6Ao6/M4JdDgmkngRABPHsrm5wQ3tmfU1ObG2Uul0NbUMYIV2FsfCGR2UBVBQ4H/KDyF4kH9b8+Q400I7V7V+h1QUrABrCyYqQdSyHdWNCvprr7tK3UD9aaUFZXmI3xkKIhUBdHAbgRkngY56UbV1QqYuK8BaY1uBERY8qHZxPibjESps0j3mmZVPPPqE3Hf/H8tontHsE0AHwMIvxU0FVRtmkXCMBl+u1W6xwtMcDH1dsJjBkgjnvdvrSReBOUvL0uy0qnQ0h0CHSh0jgN3dPbSz+Xg8vjKejp8UsYkV0/E8z+t1eyuLC4unGo2G0+p0fcd1t+Ik+b9dt/hXc6c7GUyn9tHRKDmmlBwVhPjcjuPIAN0rX/lK71Uvve3rjC1f7TrmW40xt8VJYseTyaxI0xib1izLnFar1bHWuqi08ObHxQ3Qm0ymRZokjzca4d6g3+8n8+mK55rltdVVk6UxL+dWK9IMBwz5cfHCfr0y1qQZZxzz4sMsD6M8VBy9bo/b3PF4zHke9LEARrhnAOxg/YPN7d7eHoEghGMtKkOAnh/IdDphqHUj8GVhoS+rK8vSaGLOpJwxuKtgRoULGsoOhOpw/lhpSlFd0hXlAFRUKlXLxg4Ti/FWYDIYeHOVuzCXLxUPj1+vdLO6RQWFRLMiSARGkr0TUBlBt2Hw6ti66hYW7i+wsC9gtlk5odSaWhKEs5QbZVbA8BAE0CWpzLJS/uShT8n9D3xc5tyDqKYVVbACHSR3VlxfHaNxg+l02mxPYQFft66o6OpYyoXFRUYcdgYLNN+EbA3PG0sc0JHm0xnT3ODXMJ3NnpzNpxfKsnCN43U8103arfbq4uLizc1Gw2u02kGe51cLKf+Nn5h/tR+GGJkUxwuIzw1cjtJPHxmgg5jfjC+/xnPMNxkjr3Yc944kScxoNM7ns+m0LAvPcTzfdZ2gLEsD7hq4VOjtMBObTMbj0sqnW41g2Gv3nDiZvrjM09Uzp884SBCDhrXTbrBiQvShiu9F8gSOKMj+LOg4CxCDHVCriWrOkdDXTAqAD3IrUNnRzdgCOFus4OJ5yspubw+Ddq2kQFtoN5qsUEAtweOgCltbXZYWlBNcMIBa4aiKouLIASyY0oUWtsp2qEm4te6VJqDk/kLSVlFMamA7HKpTSbVYDVbt6g0fO6WL0GCTXS6iyVQOVtCmCXWmS6BjNYemERUdclJJJ9HHL40uIzjvhAws0z9hmoDRAIBuEmfy/g9+lBSTFJmuFdDhpoIbDtpWLGdADoa8C//e63X43wA6VHY412htCXwefOv60un3ZWltRdq9rkyxxc5yzjNxDNAy7w9HENtOsjwfJ8n8ybwsdo21TT8I8majtdbrdW7xvMAsLCy0iqK4mOf5L9rU/NqlP511HFdyRwmmPvdjOTJAh+vmp3/k+/8bY/KvM9Z8rR/4Xx3HsQN6yWwySbEQaLZagee6LiVHSNxqNhXoJtN8Ops867rus2EUXmg1G/M0ib8+mU1P3XL2bAT7IIBNDy0O0rusaOg1yrYCm9KMc6c4SykRgsJi0O/IQq/PGR2AbqE/4MWLJQSAlUlgJYK0FczQ3m5d32Xu7HQ64/GBmwcw7nc7lDBhuwqGfr/fo1Mxt6mOIZ2CNkWobKwuVkihwHayklNxW1yBC1pvgCTmVWjRaueV+uu1wL+u4JR+oslhBLr6fQP5F9xDKsUEiMMEOoAbyM+lAh5zF9DCkmis8z9dsvIIlEsIgMM5ASk6yyivA+DAkn40S+Vdv/8H8uQzFyUzGBu4dA6Bvx8+scDAjQbLBtJIopDnCIeF39OFi3C13eZYwfNICekvLcn6mdPSGfRld3+frw2eG45hvD+04+ksLctyoyiLS7YoLxa2uOoYWfH9IGtEjVvbnc6XOK6bLwwGAyvyjC2Kn2na8J133n13fKxr/dzB5Sj9hiMFdL/wT3/gxVlRfLMt7d9xPe+r0yRxR8NhEc/nxWQ6Na12243CkECHiwq5BLhK5nE8SeL5BzzPmwa+94AfBOBp/P14Orn9lrNn26jowOla6HcJdHB6BMgBQxA6DVABPQHtHFrYvf1dCXxHlhcWJAojPtag22O7Op/NeEFxDjVBlIBIt93h98EaiFGJkxmXEQAhVIVYRoBTB5OB0AdVpUmgI0EWVSMdOmASqgN5oAk99lI6w9GBGNtiqjZgFkoNKLaj5gDoDgvt641ovZWu21VUsyr2r152+s2p3pWtLh6DFBOtXt5gjgAAIABJREFU5HKrXDy0uFhKeNjo0nYJIAeKiep16603JW45jRc4Bsiw5EGc5DyT33rHf5ArW7uSHwI6VG+4AeBngMJ4ngA6tK29XpdVHoAOf9cxBUT+SBbzpNPpS28ZlugnpY14xJ1t2UPuL4CWWb1bZRIne4W1nzSO2TJWrruOyVCIe647DBuNM+1286s8z3d7vV4/y4vznu//+NhpfOCNb3wjHBiO6SRHCak+x2M5SkAnP/+j37suTvBtRVG81nG9ryyKPJhNp3YymRSj8agIg9BpNpt+URRsXVFJ4XJL0+xamiR/6Hru0Pf8D7ie44W++8bZZHjHmTM3tfN0Llk8k5XFRVUzJCDqUgcmzVCNHlExAvDw52w+lflsLIHrysryiuZBGFfnRmouwOUF5nYAO4BnK2pIu92lOgImBJAh7e/u03UDyWQwGOj3ulyIgBgbRaji1MAT/036CDe9N6RmWYrqSJPs+VG5nXADy9kebKLqjLA69UtdUQ5TP+pQILSgdevKdhaOwZhaVg4oMNssUdUxMwIaWl8cmApUQMe6EPxmzPAqUwKAHN2d+SfAWYGOn1hEwNZ8nsnbfvNe2RlOJXfgthxQtsXFj4sFwowAb6qlA84zeHQwCgAfDxVdt9vV74Epgu/L4tKKdBcX2bpG7bZcu76BgJsDpcr25tbMWnu1sOWDVtz3Gykj33dfJFYix3EuBWG42mo0vtb1PKfT6S2L2E/nRfFPs9bOR974xjcfA93nCCxH7cePFNAhtLoRzr/BcZzvSJL41WEYNKfTiR0PJ8loMiqyLHcHg8UwzTLjuZ4BUMC7PI7nV4o8e9AY86yx5v1+M3QD133DcHf7ZTffdKqNxSYWAutra1xAZFRQVN52lUMI0Ax+cxh24+ICJQXLB1yMA+RTMCCmZBsLRQQqjfF4JCOA3WjC1m3QX6D3GQjFo+G+TEfTauGgwnzQWzj/awQHPmsArFYzomqjVgcA9OhaAtoHKiYuAHK1lapmclxIUH+rpGLi4CFeW/3f9IRDy4qKrQrMYUVXOZbUBGHy5FDZUQKG1hUUkKgS/GucIqo57ohRydGxpOAGFoCGY8R2uayADiAFS6QkLeTq5q78f7/9LhnFKVPF8Pthc9Xt9liRYu6m25aS1Vt/0KvMB7BZUWJ2t9PWJQxmepjhLQ5IFF45sSZeoyEXL1/mSAGvw3w0tjvbu5ullDuuOO/KpfyPrpETruPf4Th2yXXsJAyilTCKXuZ7biOMmmuBHz30pxuXf9ZLig+99tw5MI6PK7qjhlafw/EcKaD7xbvvbqTB9FbfDb4tyeLv9RxnPc9TdzwZj/f2x2Y6nXq97iAorDiBHxjQEkTKNMmSp7M033Bc835jnIeDIBxHnvv6vb2dV60u9wftZsPEkyn94tD+0A+OCfYq4MdWki2i41bW7HArRktW0nIdW9dms8VtrFI/sCn02X5q/oS6FaPUIWVCRMbDoQz39nnxI3OCsycSjgNZ6vckSWDblNM/D47IADvlkIGPp3w5zMlAU0E16cLJk5ee5cVcz9+UCnPDuBPHoNXan31XMKy6oopo61rZOGEO6Km+FcE4SAErqHuF4D44cBjGsVgl2xFQIaznLLHIuGihH12Wc4vNv6PCA+F6nsgjj31G3vf++yXOrTi0PQ/pIddsNSqb+soIwBHp9bVNJUnbM9U5UwIxDBzwupHLuASgW5LltXWSni9ducz5KMYM09EYkq8Nx8gfloW9tyjtFSN23XOcwPEMVr03R35w2g+CL200ohOdbr+bZcX9RWF/9nn95Y99wxvfmNZn+3O4to5/9AidgSMFdG9/+9vdKw9/eCUz+SuKLP0Ja/PbHeNEk/F4Op5N59PJrON7IZXmURg4qGTyMp/kWfZgaYstY8yHjHGejlx33wv975kM97+l220uLvS7Jh5PZZFeZo62rsAQznMAaqr/rAEGVRD0q2gRUalAOYG/o5JTZQV0nwitVpkSNfLgzVXUCmg9wbcDxQEzPWxGMUwHIIEj1m83GLitaQxQlYIE6/F7AHQqd0JwNORqVjzwzjx1Diado1qgqNZXScEUyNcCf4BxtZWt32vgvWkYT73U0AUFCj5sX7lxZQsbQlhMqok4wYHDMO3XK6Bj22oRNqO2UwD7GuhyVsQ6t0PVtz+eygc+9IB88pEnxYLWg3OIlj1CVUvrLUg1dKlR5qzm4FaCkYAbuHreXFc6rYZ02h0CHVxMOosL0l9dkpUT6/SXu3L1CiVfkPNNRuMymaW7Ysq3ZlLeW2YFgm6e5zlO4hg56Yjc7Hvuoh/4t4VhcNbzo4Hree8P3davTBuNj979pjfFx0B3hFDq83AoRwrocOX94t13R1kzf3GRp/+oLNLXGOMMppNpmufZbDadh3Gc+mEYOmEYYgEreZGO8jz/hGPkQSvlNWu9S60weFwcc2cym/zDTq+5MOh2nWQykW5FQkVFR+Yakrqq4GrVqWYS+JG0O5oxQBrJQYgCNpYQ8zcYXwjnEfDeMBx3KLvSUxnPZrx463wIbGpR6SjFwzB82UDfauF7h2WF4bwNKgm0cwBPKANIhsZiAgQJdp/qkEznlLqlhZ/dIRkY5290L78RtlO/R9SK/Ub2RJ0DAf85zOAIclWuaw10BhmvBE0QiJENoRrh2pC0nsVBWcLqLksJfLiBaGtbyvbeSN7z3vvk8pUtMZ4vHhK7oF1tAcDqshMpXbrY6C/0eU5roKM3XxBwkaRkbJevQXtxIItrK7J8Yl3mWS5XNzZkPpvLfDxDLm9apPlTpS3+sCjk3Y5fXnYKb9HYLChLeaHjOmth4A183z8bRcEpP4gWbCF/FAbh/xG3Bw+86U1vgkPDcev6eQCYo/IrjhrQyT133eWP1zvPK/Pk+5P5/JuNsafzLHPieRxDtzibzf0wCN0wjAB0pijzWZYlnxSxf2RL+6RxvCzywo84vvkfizT5gTB0Bwv9rpPP59x+AkQSmDFWpprke2UAHiH3Cu4j2AZiVgS+Fmgj8VRNNgE0sPruNFtsN2uzTrZzzLIIq7Qvbetqfzu0vngMzNfgdBtPRpzR0Z0DATBQBbim0tJq24rfBfsh8uQs1Aka4KOASfiptqc3FArcsh5qXQ+2reTE1eqKGly0otPST9tW9aULRXzM6pQ8DJBDS18DXR0kxMVNFTOJihdzNs7oMjUo0I2syIVLV+W+P/qw7I2mnM/5USgBts+tqLKbQliR3mSw+Bgs9DmfY+4u8g9FNNZwcVAZHGB5E0l3aVEW1lZkaXVNhtAWb2/ztdrf3pfpeDwpsuw9VooPGccx1njnxZZzpyxfJNbeZIzsBL637Hvu7UEU3ey6ft9x3Pe7bvAr+8b/6DFR+KjA0+fvOI4c0IE43PWGJ8q4fG2azX8wz/K+IxJOZjMvnsf7RVE2DWzbPC/yPA9AN0+z9AFb5G8T1x05jmMc3/tUwwn+uzJP/lGWxYMTK0tumaa0SoLNz3w80aBpY8jgR+VGGdlkLsPhmG0rNn8LCwvSiJpUU4BOAsIwZnYQMmCDirAWVGGUqM21kgNdAkAJFxQAAef+cPnItSJDFWhQGTH4JWAlh5QytKwAOMyiaiE+QAGtMhYhnl/pYtHqValZAM668KgpJQBGlYtVjiKfBXI3wE+tmermWVtVX4yHSlJdhy2oIABapJdVnD0AHUAO54tAlyaci6HF5w2Dyg4FuiTJ5VOPnpcH/uQhyXIrfqNFoHMCV8Jmg1bnDLrGLBTOy55PoMN8Dq4jOCeo8nA+F5cGPLeQ38F6vb+yzM/B8qLs7A1ld2+PYv6ta1uSxPMNm9m3iLHvtFJ+TS6245fes2Ly5xtjuo4xj/i+c9Zz3Rf5fnCzcVws6t8VhNHvvFj8j73q2Hvu84cwR+Q3HTmgQ5nxcz/2Y92wYb5iNNn9KWOL1TLPkRFx82w63YqTFNHNHcd1W/SkM2WSZ/mDaRb/qmOcLc8JMnFkMwyiV/qu/fFkPlleW132LBK/fIcABqCjeJ6D/UzSJJP5nDIycuQAfLiIkVlw5vRNXGIAxLCF3dnektH+PkGy027J2toqN6kq/NdhOOZqmOeh8gN9BPQQgKW2fBlnhAgVBF2CuRJhQNoJKpc6BYtgxY2qxyxaAGLNlas3qlwqsHq6EVYDl2KC3qEZXV0JUjtbhewgs5XpZ/zUEGvmR6BdxRYX5p+HWlfM6JSYDCskAJyGhpNDl6WMdQRxuHYbxjHs7Y7koU98Wp44/wwnkY12Rzzw4OAL6Fc0GrrLYMud0DWlvzhgNYfPwWJf9vf3pd/vy8ryIs8Pznu305XB2qq0B33pLizK1WsbTPgCtWfz6kaZxvETNsv/RV66HzBu8WVGzFe7jnvF2KLhiFlxXecTnidfJiLPC/xw3QuiqTHu74jrfqB76uaPf9/3fR+2rscff4XOwFEEOjl37lzQzHdvyvLyu8sy/bt440pRviQv8uUpRK1F2Q6DsOsA6EAFzpJPlEXxNmPMkyIyckt/7Afead83Px/Hs1vWlhcapshZOcFaHa0rHEPIos+xeIA+MyP3Ddw4VAaw+MF/ozLrd7uyvLIi/V6PMztoOFHJoGoBi7/bUXkSIxNhwgk5EiRfpELApQTpVkEl7SrEVxKfeq2hmgt9trSURFU8OiwesIxgRedqKhaXDtUyod664jFxHEr7gMMcEO4vsGuoScK1OQDmiqj+WMlVIIeKzg2lxK2EqomgSg1TkjDnbvUCApVcxZ/TeaXSX2oTVPz3xrXr8tDDn5JLVzbFDxoSttqs6NwAPD1oW31JoUhJQEOBBCyQweIC07pw0+h029QQA+jW1pZpdopzAOI2lhHd5SVpd3ty8fIVScDbSzLZ3d7J0nnyB3mS/e9OIZdKU94ujoN17fMcx664jjPzXOcx18hLjDG3G+Oe8YJg1w+CdzkSfmzs+w8ct65/hRCueipHEujQmZ27++5+1Ci/UWx+92Q+/WAZZ77nmf92Np015/G8FQZhy3E9r7QIb0oeKYriHtfzH4eTpWMC63gmiIz7j+Ns+vLVhcGCKQuDig5bT/DoUIXwKi6NqhBy2PqM+YmLNWaFN+HWFNIpkIFh+QSgbDIHAjQQDbVmGxogaR7bUW0dNQxHXYTxd5BcgW+M86NhgFqHYxEBWRhCdTT160auK4HOaFWnod06X6ujEevwnoOKDlmFVQA35n+HFRIM9OKH/gULFH4vnFwQUlO1rnQvwZIA5OEq2rDmqoBSgk2rVnRYQGRsyanNrfS5dbWJrfLly9fkwY89JHv7U2l1+hJAx9oAN8+RtMjEx3Z1Opd5mtMcIYgasryyxAwQ/DfAHRpihOCcWF+lCzSec6fbJVkYyoig2ZJnL17iDBFV4Wx/nKSz5N+XcfaruVsGNsv7xrGJsc6rXM8967jOQ8aTz7iFfI0x9vki7roXBhcDP/xtcd0nPnb+mYfuvffeiqH9V++C/+v6jI4q0Mnbz50Lnk7Hr4mz0bkyzy7lSfouI+bltiy+MZ7MBzmZ7oEPUkKWZc+KlP+PFHJ/bpyJb4OGGDv3XfNNWT77zuV+91bXWDcKMAuLSGrFrA1Ah5kWWh7Np9hnq8SqLS20uktTVnVwJAHAMKyGSTfVjI2+coaZFFggsGXttJUKIsiegCwK6fAacYg8iBrotKKDcYDG+tFGnLkJlUyrAjpWdeQM6saTyWAHJGFtXQ8+QBepUsHqf6f4vsp0re2emHJW8+W4dUUFB+VBKBaPD9UE/OjohqLzwQwk4CxWs1Dw5WCHhJkcKSKWVXKdMYubxIWnL8qDH39YkrSU3mBR/KjJ2RxCpNMil7DVlOFoKuNZTIdm6FcXV5cOdMTzdM6KbnV1VdahgIgiAl2/B3umJWkO+uTlXblylZrc8XgqyWQ+S2bxv8yT+F15XvRckVgcWSsK8zegHPNd7zHHMfulLf+WLcvbjEiv0Ww+4LrBf7SeczENO+ePBf1/9eDwyAIdlhKh7J+xSfG/pmm8IHnyK1leYOD1Xek8flVa5JHreiHUCnmejYxj3mdFfqsozLO+9RuFza5HnnNbks7/8aDX/qrIc3xUdAASaF3jmTqQMFA6L6iK2N8fMYwnQVRelT2AzSkTuKrgHHD3AHTQZ+LkwWEj4JzNI9G1w4hFtKF1fJ/DqgezOGwvCVJV6hcACcUTqjxUhMqfU1UEqzWG6VSk4aqiw7+jFYbeE/MqzMwOz+hIRzm0jKhTu25AoW5r4QlXRw1iJgf5lwIdgma0nVWvOq0C6eCcJZJmCV1JWMkB4Cqgo/kAZoWugiIA6vFHH5fHHjtP1+L+YEm8IBInCGWWxnxs/H1vfyzDyZSRhM12S3oLMEqd8/dMpmPeeAB08PJD+49zgyVRf3lZAqgl/ECuXLtGGymYKUz2JuM0jv+3Mss+6RZmqygKW7rlyworN/vGTALXe8a4tlsUxVfYsrjJcdzQeO57243OB0xhtuJe77FjoDsGuv+qZ+DfnjsXbeZ7f7/M8+8u8uQtaZI+XKbp7UWavT6z5e3WmkFpCycvithz3UtW5Pdsmr/T9d00LordwDiLWTz5iX6v+w3tyA+QG8ptaym8mDSCUIfsADrE4QHoJpMZWzsACATiIMrWtA6oElCpYYFASyAkzJPB75OSAuE+9ZgIY/ZcaTWarP6oRSA1pORsDo+N7wMgQhqG1hUAWWezsmLDrAyzNxB1+XOaAoZjwQWPClM3nHp85O9Vx13z6/AgcAapHUzqF5CtKyMOAWq6kCDYMTMCxGHYM+FTgYvRjgC5DPZLVfYtaDWUqGWqu2WFqLK169evyycf/pRcuPCsRO2OdDoL+jtdj4sDvxFJAZ7H7pAVHTI5wkZDuoMetcSgmgz3dmRvNGRY9RqArjLrXF5ekXa/L36zxcUGgA5Gock8keHu3n4Wp79gC/tsmZWfKJ2ya8R+qS3NTY5jP+Ma5zHjyKoUxTcXRXHW9dxJGAVvdT33SVOY2fOvbn/mtffeq7Fmxx9/Zc7Aka3ocIZR1TXy2fPzLPnJMktLY+2bJ/NZ5pn8O9I0/04xdglmnMk82bfGbvh+8KTjmPek8+Rx4zjX/VKacTL/0X6v8239NtPDdNNpXKZ2oUpBNoOSXTUHYmcLfKxMUsTlZdCWourCrEydjLFdRaANLJiUwOoQDtBa9vtdAmlZZjQEgEQNCxBWbAjKrhYTDlYohbazNPpstajnJBm4WjrUgEa3kaplrd1IoJKoKSi1E0m9BKCdeZUVAe5d3e5iq3rDvgkVnQJdgS0ts1zRyt4AOVZ3lMShYkbFCz0rjDVR1VUpYhVxGdUuNtT1B47l2WcvyoN/8iAXC+1uVzNcvUCmcUoQc4OIs8BrG9fpVoylSLPdkVa7TaDEk7529QqXIEtLS6SXYOuKxUSvP5Cg0aLGFVzDa5ub/H7cvPZ2drbSafzPbFlecwqzb434uZR/U4qy5bnOA57vfCTPy5dIVryutLLsOPIZ8YM3NxrBcJZ7aba5ufeSO+6wmIUsiwTJcFh85PLl9Hhu99zGvCMNdDi1P/+jP9pJJf52WxTfJSb/d2WcfCzP0luSPL3LWvlbRVFEWZaNrbUPG0c2jDXDPE/+xLPO+TJOp6UjP9DrdL930A0bcNfQ3FMEFmecvwHAADoAO8yVdrZ3FOhidTJB+E1NCFZ3DszsED2I7AlNqELlBqoKHIwxb2MiKrWhGb8GoAMw0pYIriWcwWnmAsANW0RcxGhbDwNYnQeBY6znbfw35tXckH7VLr9cPgAkqg8uWvkKQ2BV8+sqhQTgGVUgLZo01vAG0GEZoZQTqh/Am+NSRW3KAUQqJ9PAHC43qBfWv2Pj/JnPPC0PP/QQyyI4jxi0w8aTKZZAMEhgxerKxtYWCcsA27DZJtBRVleWsr29xcdCq7q4ssCbATeu3Z74jaYEeG1cRzavbzHKcTqZyv7u7vV0nvxzm5f7ZVmiXE2s2K9xjXzCM+YBG8qlbJ5+vWTFdxfWFq4x/ykIvXszz7OeKbMTTm+yu1j43jDsBZ7XhGy5cN3k4089NToGu+cu2B15oLvnnnv8rYuPrxTz7PusybuSp3+YZvHFPE7vyMvyH5bWvrgs8qyw5R/bMr8fCSnGGmuz4nKRp5Hnud/VaXe+tttyfbRfmCMBpDBjOgA60iZy8uS2t7dlPovFMuhd9a1oH1HJgVaCrSqTwqr/wUOtCcqEK5SGoT1mW0pH3oyAp07FqNya0mhG1ffr3AvHAiBgJkI1n2M6VtWi0hu4pobU6ganzoK44S58UE1x+wl40XYWkYgAVSxka3CsTTTpQWc0HAfDfBXyY9uKo9dAnIxZFqpnZRxjxdvj5I6zQG3x1a5dFyag5Tz+2BPy5PnzBHCAV4ZzXJYyR6WMVtzz+W/D0YgtbQzzgybmmzhHDT4WqkG05rCs7y/2Ky1wg21u0GzTngnHt7O3RyPPMSry7Z2NIs1+ySlkK8/SWWm8F7nGedot7H2e49gsiE+Uc/v1RZm/QKx5Vgr7jrl1n2ha65bNZulbm3nG3OT6zova3e6OCRoXZp537ad+6qemx2acx0D3BTsD4NTJhQuOu9K7KSuyv2OLPLRp+buzZC8qrf0eWxR/z9oyz/PifJ6l98FJ1tjSKZJswRH7msAPv7rRiAa9dmjo7cbNp0fdJvhugQdmvorQoZIAnSGewrFEXYjhEAwARLWAShDAR5YHgmequRjoIZy1tVuc1wFYaANVILpQQQ/bVVR0XFiA+OoKgY65FL1e1bqiQtS0+oM2k5h1aJVA8FKn4AOVw0EFZ24sCQ4BHfNcD4n6dd4IvznM5jQ+kcRhlopVWA5Tv2DHZMkrxOa4pD63Dq+u5pZwVoHGtnJEwXnEIuKRRx6RzWvXCeJoW2M6nZSS0IpduIFFuDXUEeDn4e9eAIqNBg8BWOdJwg10t6f5HABAqCIAnFGrI36zKUmeymg6YwsL5cr2xtaFPCl+0TFlWmblqdLIrmPs7wWuidN5fkthi7O2LJ4PC0Ip5ROuLR+ZJ7IrbZFGGoQSOmueMV9jHbfXbIYfjzPnE2fyfOPa+joyJFSWcvzxnDsDR76i+9dveEO4u7ho5ZFHxDm58tLC5N9YFPn9eTp9PE2zbyqL4o1lmRdxnO7lWfZpUxaP2qwwxpZf7hj5Vt/zumEYmH63xeqAvDe8TKguZnNWWrWJJCo8bPmSCYAO3Djw2xqyvbVF3lgbM6QoUpuiXLNeSRlhwHIo/W67ModEhGHGx8A8DnMzuhk3oH5o8HegMqw/wM3rdLqkvvxZoFMvOTijHKaKHAa6wxkQ/H0l1Be6EbVGwUhby0rbykzYaovMWDBECGo7i/QvwaYVwFgihFrzIdC64sagXSp+fyVDqxcjLqypNDcWHLjtrW157LHHuNxBq5lhxocNLeacUFcgtzaMKPNCmu14MmUsIswFcNwIvgFfDwuiqEoEA2Bqex8wDAcqCxcmqNgG47XwfZqh7m3ubsez+JdskblFbpuOLd9bOsXEFnbV5OUpK2VgStsUWz6UWnnaNzaVzG35kZMX1vlSU5Z/0zoIjXM/FQTBp60XPTlrNHYvH8/pnnPgdviAjzzQ3X333Y1er2df+Mgj2cMnByue9b62LNJmls4/lpfp88si/8E8zRbiebyRJfPLNs993zgdMfJS33VOOY7jAIh6bbXiroEOAAWgQ0WnwFUtJIYjmaN6sw4JqgCN4XCfJgCYEeHf8P1JPD/YxGrKfEB3lCDEEF8TsUAd4aa12roygR4VSQOtrubG4neBQ8eKpdHQ2R+ddNE6AgYUdEjlqJPAqhndgUFnBTj8OjMTKotzeyNouiYbq5BfKzC2nZzFVbpXAB2IwhbV5g2nYqWw6C8HaRit8eEZoQbvaOEJRQna//Pnz3NTG0UN2icxe6IGU9BZHFcm85mkWSm7e7tUSWABgkoOBGEsKJjX0W5Jo6U3Aix/cH4a7ZZEzZaYwJcEagyEDPkBDU93t3Yns9Ho14s02yiyfM9Y+3Fx8kZZSq9My4EjJRbTl5PMPu5k8cz33UVr3TOu632JMebrsrxYE1M+Gvrhx6w454NO84lea+Hyj/zCL8yOW9fnLtYdeaD7hR/5kdbU2saJ8Xh4TcTPG/lpm5Yvycq0yGbzHeOUdxZl+ZpkOtsdD/f3TFme7rRbtxprIxYyBsaWoG4ErGoAaIwENEZtmIqSLWmdezCDznI4Fg8BLp5uZDGAxxaVfnTIU0BLx42tzqegjEClhng+0E48D20fKkcYa6qnHOQVOA7kXMBbrQ5mxlsHFy+2iRr1p1yxA2A6VNHVNBIAaQ00lIpVFVtd3d3Qmyrg1SCpDiaY6+FnqoqSf9d4RJ3NQcqGqs1WFZyCLLpxyLbIu6hQr/bBw++iC3JRyHSq7f/TTz/Nc4V2FRpiEIXx+GG7JdNZzPYVldhwMpPJdMIqE5y4eRwznBrngnpjT/mJCwz/DvUzaogXhQytnsQxq8OwETGrY+Pqtdlod+/XJM+3y7L4pFPaq3mZJzhHrs1dmzpTzzG5zbO8MGXP8ZxXONZ5pet5txnj9LMcU5DiQhh4TxgvuOD5jQ8Hrd6D59785vEx5eQY6L5gZ+DcuXOR7O9H0u9Pdnb+2O3M+/3UesvWpqfL+dQzrvNKx5avnU2nQZHlrlvarpXCh9ccybWwKmdLqBtNsvnpHqKJ85jLKVtNL2AQiacwfSR/TRO2cEEjo7XOH4UaAP8OkFGrc+S8apI8HqfZDEkxwSeAjosJOOMeAF10oH6ovevQ4nW7SjaugY5gxxmdzssOqjpHf1+9lT2golRzOzaY1VxP2/KcWFtXhKjkSIA+sP3U+x3qRwJdNYejIeahmRyzIqpbYw20WEDg75jjqTnCXDY3N+Xy5as8Pi4UYCzaaClhutWQ/eFYssLSan1/PKLWFS1yEDZozx4EoXQZjgM9h7CSGwwGpKlAOwzoE6dHAAAgAElEQVTw88NISs+RySymtCxqNrlEuvzss/Phzs57vKL4SJGWf+DZYoii2TiOY8s5y2LHdQaOeC8uTfEq1/H+hmvcE+KIV5Q2Ka1NxdppXhSbvd7gEccJf12G04+du/deTUI6/nhOnoEjX9GBS4fB0dWrV3mptvb2PJtlYdAuV/O8PJVn2TeWefbfF0W2ZorSlEVuYH6pgKOgAW4aAASGlMw2wPYVd3jPE5hGgpKBdo/+cqCdwF2kAj1tLQOmhYEUC9CAiJ0/X1WIkD51Oi3O2EDs7fXavPkjfYxyLn43gC4ioRgifsyaapIvHgMVDH4H2uN6GaHRhGA133iZCDxS5b5WAv0DWRc5f+xrDww5FajUBBMtZ72UANgR3PC7Kx4KA3FY6em8DVtXAmYFdkAJZkccZMcqZQXfg/MKKR2qsCtXrsjW1jbBb3tnmwsEP2xIAI1wq8m0tHmSyhwz0eFQcrapOSs1vCbQudLJpQJ9bFm5lY5QzUWqG8bmXIS8vBD5us0mX7vNK1eKnatXn7JJ8uEiyx5G5ebYPCqsA4+FyHiOG7j+7a7jvNQ65Zrr+JEL2YpxsrK0SWHL3IiZG2MecoPGW5Mi+KNn43jnmFrynMS3g4N+TgDdhQsXgi/vdOzuxobdmUxMAvSQcbMh7tnS2O/Jk/R/MFL2MTdLk5g8N8x2UIGhUlCft4bCDS4qSJiQEB8E1Goy6wDBM1VLW2eTIp0KVQk1rGHIxUMS42eRuarzN/wcqkdsXLGQgA1Tv9dhdF+ZYWsI/pgqG5B5gOXGYaCrib44xhrolDhcbVUJdTecgXUTCqPQG5vYP7OoQFwho1iVZ8eFSfW8QfzFp37Qx0mBjVZNOkMjraQyeVeQU1NRBVjI0vR31lUkfRFIzwENBa3rVK5evapLnSST61vXaY3ueIG0Oh2J2i2Jk5hZEpjR7e2PCJ5olT0fjsZCKg++F6CPY8SWFUJ+D4Tr6tygzcUzmSUJq0W0xk5pZW/ruly7cKEooPDPkpktitI4Brk+ji2t2hX6fuT7nu+4xoFhQpVyVhZlGWdFOZGieMIR952FKd75VNa8fO+99+qd8fjjOXsGnhNAN7t4sZUZ4/tbW9n2n5KIG+40sPP8FsfItxdF+doyT84Uee4A6FhdIUYvYLQEtaARqigSf3W2BYkRwA4kXpJxUe1UFkO8iCuDTLaH1IXS/IgtKjhl+FCLJyUaY8nBdK9Wi+oBAB1CqVHR0b4Jgvcyryq6BpcRh+VcAEc8LqoYXNz1UqKu6D4b6EDzqFvZgzazXlRgwcCZ3SEKSuV6Uqsc+LOo1riBrWZ0IP/yWSrQ1a2uhghVlJIK6GoQ1sfW977OMq1sbW1xGQHAG40mrNiQY4vKsd3t0L0kRQ5HlstoOiGPrshLkofZBlczUB/uMOAwogxrRLKwuCStTputLV4P8OawwZ3CDitqkNgNHuPu9U259NRTUsB1JkOspWbrUuIGqHYgz6tuIlTAQdUB0LRZXmbni9x5h3HKj7piLrt+cOmRqT8+ruaes/j23Kno7rzzTveFg+jkfDr9yjxJrqZ5EpRx+nwpim/Nk+yrsjQZlGVpoMHEpQpKCDafqEKoMoBjSaRAhzc6/o92FY7BdaWGf+McCz9TWYfj4qAxJbaMUE4gnLmAqWbBVpJVDkJ1KIcq6YYLBQSkYJ1OU9rNBisXxRgM93V5QQJtU7ertQpCE8fUSbcGOlqpU7iPylG3mqSKVBSP2vSS1JOKM1fLM+tFBpcFhzh5SAJD+0raCGd+CnRoY9VYE8inMzcuJ/gc9ZMLiUo9wSqRGn4FOp33iSRxKpsbm7K/ty9xmrCqG03GPIYsL6U/GEhv0JfxdCZZUchkNtPWlWoO8PjgJwDfBn18bFZBL4G8rNfry2BhwLaWz8v32f7OaO8USafbIedx88oVuXLhGUlHY/GQyYFlD9jc1PXqLBbaX1T+OG9og7vdrvWDILWlfciKfZe15gnjefvWlXluZWLKaJIncZEbKfbHeTx66qm44fvp+oMPFueY6nH8cdTPwJGt6ABwd955pzzwu78bOdnwBTYvvqNI0k6aZStlmr0giee35EkcUBfJGOtCrckD0EXUjBI6VLSTAI3a4qcOXEbFgX9vN5s3lgrUnyI+0NULnHMttKnYsmac7SldBNWdBtMgjCYvUrauOI4IATeNQBZwUSaaNUHeW2WMices+WCHt6s4LoDfYaBjKn21HK2XIjWI0egSAATcrcsqysr0eSsoqrddPUerzTPRJiqIKcWEagg8J1yyqKpY3VWOwpxfgihciONicw17dYjcal8U2hXwvIBUvb25TT4bhPv7o30uHPCJ4wTI9QF0kzlVEqisAYaaD1vQEAAbYRcOM3BAxgIojNiuYk6HhQSeKziISC4bTSaSwBkG540h123Z2dyUjStXJB6NBRNTpT+rNpg5s8mcuSDI7cWIYHVtVZaXlll12rLMZvN4NI9n+9ZxsiDwU7ESu54Tp2mepGmWuX6YTmbp9nyebhTGfWR/Nv3jzas7m7/74IPzw1vZb7j11nD9y76s1ZxMpm/+/d/n1vf444t3Bo4k0N11113+Wcc5OZ5cX/Ac6WVx/OI8yb8lSeJb0jg9kSZJlCWxMWVetVUl3/wAOhhUgviL6gP5CwA+toUN5b+hkkE1xOwHuvtGBLy6FaQW1nX59SzBMgFUD7VlQsgNqjJw6lDh1a0wyMMAVNA+AHTNFpbEPVZ3s/lUXUpc3dDiA9tZVG/4xLHVhGUACNpfjT1sqGlA1XbW1JLahw6/R2dj2jLWSweVrbIM5GzvQEqmIRL0pVP7OLSkClKcvVXqiIoLrI7CnD/i+yoXY7S5UE5U7xr8qQae+vvg57e7vcM55mw2J9ChamIeRzyn3xycR+Zxyt8BcINcbAaFBHiHnvr+sY3Fn45PAwCAkOupYoLLJdJ3jIymU8lKNTXFHK/b6dDmfvvaNZntD8XHqKICaRwjjAmQ7QEiMs4LSMiLiwuysrLKc44RBOgx4+mIYw9U6PVoAEuWWQz3lkI6vYFM5klZls4sSfOdJC0fzG3+YBwnV5Ism0YNf2VpYenlgdd4QRoXvzkpsnv+xdveNv3iXebHj3wkge5nf+AHBmU5flmeJF9q8+RsnmQnktm8M5vOnl9k2ToWaVAeoCNhHCF85UIYXVYbwFIzWqlThecbI/MwK9PhGmZraF/w0Wq2FDBwQYAIyzYWYTdQR2TcpGKwbyHXwlazylpl2A3DrEXSHG64DltmtKyIS2S1iPzWBKE5sE/XuRCOBVI0DatW+/QasAB0ADeAXQ2EMOqsDYPwXAhiFW+OwE35ms4Y8ZyUK3cj8avekLLqIyH4ULI1esXKRZj8OOPodrZaQiBntZ7P8SAMQnIquVdl7gn+G04qeIXbWzuyu7PLv2M0MIs1pButLcT74MeB+IsNKzawGAmCUzedzXhOcNx43uTzsd0EqLrS7nVZ6eHndbYJ7TGkX1O23DhfWHjg9YYj9O7mhgx3dkSyVHxUc5i1egg4mlLRAvoKKUNRKEuLS7K0vMj5KV7nLM1lPBnxNaMJQxjwHIPrB/subJKNi0qzQUdjtdv3i7RIs7wo47TIsiiKwqXFlQbyssfz7InxPPuf//lb33rfMQ/viwe4X2ygM3feeSevvDvuvdee+9Or6dy5c25r46mFbJ7c5pTFQmnyMJ3NV5LZ7KvKPPvbrheuucYxADprsRzQ+RYQB1s+DPa9ICBnDUNnzHpQFUFriivJQ1Yq3vgksxYyg/yoCmA+oEpwMaExhHWlho2sUkXgEKLSLFg8gYoSJ3NeJEiwQkUHoAPxF9y6okx1/gcfO15ckaowKp0r/rsm/eI84O/4txroYNnO0GzODv9sFkTdstZVRx0ajd9TS7/wZ01yxqBfgUk/+D3Wo54VH4BuEqerxcxhsjG/bnAcsHK64YSiTnu6Kd25vsO2FeAIfmKaa64EvrY3GtNuaTQei+cF1K1idocKezZPxJaoTHHDcEkAdoNQsKOANAz2TWhhmx1ss/X4MXoYT2Y8FiwplEbkiGeMjOBjt70tCERqoe3FzcRitke2JOeU+EROx4kT69LttHlDLJnWprkYaKvxGmFbj9OEx0MliJ/D0gRuxjAL3d8fcm4LfS+AGIFGUHucOXuLWOvJcJJkwzj77aeeufT6t77vfTtfvEv9r/cjfzGAzpy7887Wwum12wLH+fIwDF5W2ryM55PzZSmX8yx7ypbllinL0veLBc84XyZp9lXJPP4GY8xNURCCKCZxrAEqTN9CZCH+znYSF0aLCgQM6mHfgw+4iOCaVJKvLh3iJKEvHYb9dRjz4bdDRJE5fh6GllpNsdlDcVN9IwiykDjh4lg7sSL9bkf6gy5F/mGoMYWYm6WxOhrr3M1TXztUop46Ch8GO1R5ADtNBQMQqtD/hq5V5981wNUUlfrPw3KxGjyVJFxnwd5QN8Bss25FcRFjdsYKk+qPGyRl3EgYf+gp9UUNPfXreFxUNjAtRYA1/pubbZh1pilBApkOteQNlSMt5WFg4HtaPQPoePMSghqyLJAzi7obHDyAHZYTAGU85ng8oqMwAAotMVpyLB0AoPFkIqOdbclmsbQbcIsJxHMLPj5+lkHlQUCpGUcEXPw4rGSLrKbf4JaG703V6AGtd6PBlnwMQrnjSbfbo4xwMhrynGC5ghvrysqarKytS2k82doby5Wt3VFeyC/tj8fvGGXmQrq/n90Rhtm5++5TY7/jjy/4GfivDXTmJ1/3nbcutptvCDzn6yPPXWtEUQPD/sl8Enc63WmR51fH472P+uLadrP1lVHg3pTGSSeezUJ0btiqoucZjvZlNpuwDYVh5t7+PoXguGrBuaolRHjz1sRczHY4E6uqFrzhOZuhDTcqBFQbqPjgXBLSUglVHFoxx4CmAMIwHIVVJoWfg4cdbZFgiR76sr62JlEDM7hQgMloffALESiDigEAiNlZ3a7W1RYuItJZqvYWF6JKwkB6BsEYQKfzwrqSw/fWzit4p9Szvvrr3JSyosPPVUTiQ28pXSqAR6YVmlY6BXWmALFavM/KjwsKT4wX8nsBhHVlClCDzIvOwGjlUwz75xwH4Nyh2oHOF+YAUaOpapNqG4xWFDcJAD9mZMr7UzkawA5VXaPdlna3T75bkml+LCyZkgybU5iXou3UhQhmda4tZWdzQ7I4kRCgXOaClwEUFAXmkvM5fCJ8G+OJAfInoOSYTHTpgsdKEtlCvOVwj9+LmxSMCvZ292T95EmOPXAsaGvxfHFjwOuxuLwsjXaPbbkbRnJ547rd2huN4yR/qijl0Wa3OwwazfOOE777id3dp4/pK19wnDsoTD6vj2StNa997WudO7a2jCwvOztrE7M4Xm0EUfmKyJgfajWjr+00oqDhu1X4jCPNdpMOF2CsTSdjm6eJda11EPZch01jBocKAH+CuoGWEAE2qCQAdNSuVhc2lg9YSNRzLMxoEH6Ma5a+dEbdffF1/LfGHGYH/DZUHOBvKbghKlZnX3jMZhSpwiLTAB3legXkzHXaaqDZg7VQHzMlVJA5Kx1c+NDPwnMNFxWOl+QQjs8ANmpgCXAFuKGqwycusJqOUldFeMEOA139PPEcDldumgpWa3Jv3NdICeGGVUNyVAChW1v8HUDG4wKAVBVcadVqHd8Hmgc+udiJY1Y2eH6uOAQIDP0xMyQQTJCsJlw4rKyuEdjqipArEwB2CVOFlI+ls1S06pgJGrqUuF5IcAQfDzcqgAvVGNAhhwAmv3KIiSR0HRnt7TO/F60sAHRhANUJeI45j1et6F0Z7u3KysqynDx5knNFWMCvrJ6QsNHiY4AXiBsOKz5m+85kMp6yugP44VzsDIc0bAXI9bt9ytdoR4/XsNWUC5evynA0kTy30hssyGBxxRbGmezuje6fxvnP/vxb3vLB4/nd5xWC/twv+5wrurffeaf7zNlOs91cbAWNcDCdjk+5Vlbnk9mi75pFY2zbd3l1rLsiLy+TdA3u45ibFGmiuQrNpvqPZZm0W23yzHa3tmT3+hZpGaEHh1698AFAIO3iYsabFfSE4UiT2jHU5ocxBAdWb1V1gkqQ1BBUMZjF1Gx/i02bBlfrRs9j9aFBNQqMmB+hktLMB5XD1zw2/ByAErMchFlTTWRK0kQGCz1WcAAPcDdo3c4tom5cAQj4xLHgz5puUvPr6lmdPm9tGWuybvVECQr1LI2zRjie1FtRWx/vjSpQwUzBRVPAOAnQKhEVXU0bIcrhfCjxGgNCGPYiRwLVHuyYmIebZQQIELAZCg7dK1PW5gQvVNncumJDmmVyyy23UMxft5AY7nO04KrhAukjpMTg+Fzy7XJsfgWcyIB/5+a82qxj/EAlCVPaYMTg0uUZG/L97R3ulGFp3+2Au+jxuHBzYlUJvmCR08GYXoHNJo+z1e5KnObi+h7fF/V7AX/i/YbvAbAjCAkb40any1kdwPXk+im2z5C3oRJdXl+XP3nwIS5get0eQTRogYrkyO5wmidJ8YHN69tvfPrfzx6/V45jFr9QcPeXArpz517pRfPlVrfRu8kJmi/1/OCrXce/pbByU54WgyKZN4os82yeun7g4y0r4+G+8V3XsO0rCmYPAMA8bvpwhxdZWVmRhV6fFdrW1Q1uNC22XKWVxf6Ay4GEVZDI4uIS2wiAG4ALd9/hcI/256x+oIXkhYf2Dps/tDUtXlCYsQBYcGGgncQbFxerzsJcDWrhkkArISToQC9bV5a4yJH7Cn0sLhZUL/Cdu+V5t1DLCoUGAK7XV2shtoXIeaWjsCthpDM4znWqY2EYNL3tVAcLINI8CVBNYEoQqkKDgTlqq1QTdVWGhWVMTKCrZ3fEfF5Sldq2+j5SVfA/tKMEPP06RgiAFD5nPBZJzZodwQCdUrNe8TzAScOfNYjhfNJiHdVgpv+epPpacYY3nfA5IegGLSwWD2yPsZghc1lb5yxLKjAHqINonHMhQUspx2UGLM4n5noAYBwHzhlnn7ifwmyBwUSeTPb2q+AeI2EA6opPisl4CBKzoSQPXBs4x2Bzu7iwIHt7O3wfYPuM9wGCd/h6uC6/J44TPset7etKBM9LStBgX5XPE1laWqYDyzROZPX0aYk6bfnYxx+WZqMtnVaHxPXV9ZNcbFy+ek2SpEh9P3r3hSsbb/rle++9cFzZfWGg7i8EOgjpb12Q9lKYtmbWXRlNZr3paOzGabZirD1rjH2e65ozzVbr1qjRWrXGbZTGOLjLonIpGIkX8w2CdmYyGhMAkIjFrIYKZFrQKAY+AQN3Voz9WRWUVpphJIN2l+3Hzva2lInKr6BjxYXf7w8oHGcblaXKxUoTGU1GCmLYXlaicFQe2IrWA3+0LrgQ64qP86RqCwraAyVY1FQqSOINzbhCLjNcVjKj4ZhzqX6vK62mGmmCJAxPOgyuPV/95lgVYmNa8edRVYCGwqhD8PVwUUyn/DvAFn/WDibcwEK+1kD7Ck6dtpp1+LSCnZJ+cQ5ZIeYY7B/yrsMSBTMvlT1oZndFlqPJAWVROt+qSf6kpNAvT6MP6Y3HahZAAttzXTKwNa2oJHhsvD6YXZK+gxYRahW0+5BqzWZsHZtNVDOoiOH2rAsCJofBHxDy1ArotMqr5GnkwBWskmDiCecSqCtYzXKWWHABRUMDVoTqNpNzUTWTskg5gkDVjfcL2k96AHa7PNalpUV+vdPuyNVrl3XZwkVRoO4rjnYIWIbgvYJNO4jHaKFxHuC1B9rMZH9EvuZgcUkm2MZbKysnT8t9H7pfWo2OrC6v8r1x4tQp8jE3Nq6zEgyjTj7aH//6JM1+pbW4eOmZ4fD6sb728wt4fw7oAHI3RcM7+guD13mu+4KyKM4OR6M+Ko88z9vGcSPfcz1km8JNAoaH3L5VsxasOtP5VPI0OZjD4M3Rhc6x2oQCxPB3KK3xwk/GEwIaRPBwCVkeDEiwbfqhxKOJXLl8WQxE344rg0GPbQnmN+BS1YoCL/Q5oL5y7SoHyKiYMENBJaKAptu0eglQD+oxDgLA1HMttokhKi6lFSh1Bdmuuj0FQGGWhDvycH9IB912K+QwG6AGoENlhcergRWPFXqo0lClYEuILZ+2oWrsOTz4XpzneuuKr4PwHDVxPJgT+dz23QiiqYNusE1ERYeELn1sdKB1qw0ZG6s4GF9WXEHl1UFqxVLugI5Sh18DZGiGSToHKjr0t7gpIfAbLatWZAp0Uz5nzMwsB/Kq2sgFlZ3O8XAjQuVUP7fa7VnzaR22s6jS8P21/RW9W1hROpKkOWeCoL5g8wryLrMnRGgOgLYQx4x/gZlDiOPHcmE8kiyNWY2DKoRzgvcN5GLLS0tsgdMU8kHlVGLDiqeaZwlDeCBlw/t3ZXVVFpdX+Dz2tneUylLd9JhBO57I/s4ewXf95GkuIWbGyNnnf4n8zu++WwI/kjtufyFvBqgm4WwNo1B46I3Hc5CjE+OGF/rLJ56Oy+xfv++TD733vuOt7OcN7f4c0P3qudffPlha+D+jRuMVVnLaSVy7do1gsbuLu0+kukzG/eGC1XR5vNi13xu2bKgOINlRcFGtZ02vwBsZQ96rV66IZzwCGFs1DOqDSLqYkTk+OVDFPCZdYD6ZVD+v9kaokLAxw4Wzvr4ugFpoLGfzmWxubZE4Cp4THC/wu8cglzKWUFvaejOJ48PvqYNqqDGFugED6MBnW4pqjUTTasaDnSDmOfPphHd9LCB83yFdAdpMgBXaafCr8HicwxUFzxfjEV0I3Nu8uOqtK5QYADNYTGGGhDYJX8O80As8CQN1Pql/hsCM7S2VCQA6T+IYOQszaBEqcjM0uVA3wDhT/fnqVvJACVLx0mogxMWL9hiDSMyoSD8h0KHqw3PRtvRgLoj0tPFYgY78O7zeeK1xk4ABgpWdPV0W4XVidq2vVBdyFDFaYKdskeDFthdbVC5XLBZGIZ1R6hsUgA60kjnstSpHYmR/cNwQYmyQMmkNCW11pgcqfQAdcmHRquK1XlwcyOJggWOSZy9dVNJxNZclZ5Fgh+oxoEnBmTNnOHdVc1Gd6eImBxDEe+bSpUsEUNyEFhbwPmjL4smT0l5Zlj+8/6PSanbk7NoZ8UuReDoiyIGqgqVFt4f4xo5cvnZdOoPFwms2P3R18/oP/fQ9b/7E5+1K/2v+iw6ADtrSr7i5eXOn3fixkydPfU8URR5mXhgm44UFeOFu2e8vHBBYscWsafvUXqJqAPHSGG0TipLDZFRtJGBWd3q8iadj+BhaWVlY5lCXrRU/RXwUG2kmbl6IAy4XuFijoQ68Kz5Wp9mWTrNFKgmAFscIcJonOmweDkfMIoCkCFXL7lB1lwdLikr0jwsO4Te4MDkfg5V5oJKiemvI2VmI1hKVqlqkwyEF/CscD5YnaG1xsYE0irnfcDIiOPZ7PZKM4Vxck3eLSpeL+RtsgiCZAoLFCHJuNCrSbcmbCsAAx9NotHhsuAhxnCQ311msAva+K3GSyzyFGiHRQB7O3tQ3mGk/hww59X2vhkx1ZKFy7fQ1NL7euATtI+3WQanBpjglUNQ3C4CILho0eKimuPD1ZEaHpnnN4rksLy9zJIAKEgAO4MDzwUIDbSxAnsqDyhQU5pz1xhi/T0cOaBtB0s51MYJ5b3bjdaXd1iGKDpcjsMvC7yxVy4xqCmMGjBFwEwcILy0vydraGs09MWNFTghuUDhmtJdajaoRA+bADEB3HI5VXPDldnf4nsFxIu5x/dRp6a+uiml15PELF+XUiVPS8Zuy8fRFuX7logy6AxmOJ7SvOn3TWVleW5crm9dlOI7Fa0T5aDL9va3rl773537911E1HH98jmeAQHfPPXf5jXHn1Vmavy7N0lf3er0VVGPgqYFbhjc2Svp2p8uAGOQm1G88vPBoOVDS482Lix2JTHjDbWxssJrAGwNvOCgHQK3Ag+oyQImjBAy0JDBuRHU1jyUdTWS2ty+hNaQIAOzUXkNDaxYXFqXdaIlPV19c+Krx3NzCkFgo3L52dUOVBs2GzLKUA/HaFQRgi5/DRcIZXtXi4vvrQGlWZryQYAXkEejm0ykH6QuDAWeOXC6EgXr1oirlOWjKcDxkZXfq5ElWfKP9IR+Hulr8D+1sGOrcEhdqEMje7i7PC2ZHuFjw71igYHnRbLZ5kR2E51RbU2FcIc63J2mCudiMrTXOkwdeGonOCnT1kqJu01UJgmrpRnQhfg5AbbA9hhKE+lbsLiGhc1g11ppdJQbPlBBcmwxUFROenwsqT5YS6AAMAJLltVUK6mmJ3oh4HshBo+U7xgt678UxzRO1xKqPG0CHTwAd1AcAuhpYa6pQfWyHZ53YmlOnjLkjzqHrUYsMkEa1hvN8880303QA70W2s5kSuuuNOF2NcaOBjRTdaBQ0P/Pkk5LGGW8ZSyvLumAaT2QwWJTe6pr4vZ5c3d2Txf6KRNaTP37/B2R/Y4ttM2yxQDdZWTkhvYVFubq1Td7gLMUmO5lcunL5+8cXn3j7rz74oJ6I44+/9Bkw9/zcj/VakXxLFEU/47ruGVUIpLK8vMQXGiV67TKBixAXOO7EOtBVwNsfjXRTxi1YTo4blApR1OKdUEmhubjUm1oZobpKUzmxusatIgbXTNNyfckAcpOZzHb2ZG9zU4LSSBNvMLhUGFgBxVxoYEgPcEP7gPmYVib6BsRFBIeOixcvEYBbna4kecL2tR7043my1a7mV1Vtw6oQLQ2G1JB2sWUqCw6fda6kDsRoZ3Hsg25X+v2uEmOHu/RXQ4UKAMB5Wl1dobwUFu24GDm3w5yvAoZep6tLD6RZxTEBkVUHq0U9Ksw3W62OyqPYjnvklAFYAXTYhBalJ1kK2gfacAAdqMCYvel4TQ6Zddagrtw9BAOp5E2rJ6wnoILQGR6ADttOVHNYRIAmoa2pnm+AVK2CULDSaq8GqFBRSC4AACAASURBVHqr7Pq40S3w/aBSPN2UUrqH2Ruef5KwAsdzRFsHm/T6cWr+oG55Z5SNQWBfV3R4j9WPiedVq00O1CSVBRdmZNAjQ46GY9/d3uaNDUBH3lBF9amr5nma8D3DcUzlpuxARsjN/6JcePaCTPaG7Fz6Swt87+D9mSSFnHrereL1evLs5oZI5kjTieQP3vl7EhRGbjpzs5xYX2ebrk4tvlzb3JLewhJ1wZhNXtvc/PDuaPRDv/zudzx4vI39S2Mcf9D85pv/yY87rvNdnue/0GBzmmWs3rCJglsEBvXgDnHONYZJIvR/TW7PMLDf2d7lhrPX78twMpbhaMy7Gyq7bq9PKRbaFsxCYLaIuzbkVCBVohqiuJ3AVLBtRWWXzxKZbO/I8Pq2WMyuxJEA8xrXYYj0fDKXrEhobom5DyoqACfmS62WutKCd4bnsrGxKVvbO+JHvmRFrrMvhN7UoTHVVpB3aN8jp6rb7sgYmk2IgMi5A+hhHoiLM+BGDucI7c36iTVZW1vhlhVzyI3NaxxqQ0c5n8EKyKdXGvhbuJjPnD4jkynaS9geYS75/7P3ps+WpVl539pnnsd7z51yqqrM7gKCFv+Cv9oR/qYIhSxbDreQGkvMpgEzlejGbppugVTC4LZAYAbZUdggBmGF1HJjYWxLDY1Fd01ZQw53PvM8n+34PWvvm2XZSIE+VtWpuJFZN+89w97vu961nvWs53GMkyyCYE8Q5TrLEDryvGBCg0DnQdrHpths6krKcJoDBActgoaXd0grJQLlYT7juSOrjjM359HxkHePhDVdOt2H998T6CKnsB3+ETtG5ci6PNPhM3DdPcuKXvc93hZYRCqbW8wFZchFrVhQc4GyXFL3dN0jFzYCj5ogSW80jaccNN4oYZ3w4BpOGbCfwuPzbNynKpwcHpPKPfA591HZmOhB3qWWMCvkY2gua9ZzLppycAl9IA4yPtYuCSbKK51OV2uBf+M58sWi3bp1S4nAkEN5MJAN493bd4THIh9VhBJVr9tgvrBhd2yX757ZG3/0Vbt3cNueu/uc3b5zRzQW1Fw6/Z51ewPbPzyyTq/vI3i73eyyO/it9qD7vbf/2T96+qH23b97sAv+x//mB9q77aa524VBzOUisHHyshhYxAQ7gpsyGmEkLq/F5pvPltZoNqy5tycTYhAhMoTJbCpsRxSPdNoBZwB0Fnm0uF3nDOWQtZQnkN5JAmIvljbu9mzWG9i8PzBbLC2fTFuek0+eDxsbjbpWKOfVsif4EPDYAN1uL5oTheaxUPk8GIzs6OTIOJ1FqYiCnLP/I222wBR8K9WqiLOjfs+jgDm3rSg/h6L+TpC7vLiQ/hq/zxA/zHkyL6leFADQ1zbodXTdgAHia8nP57IFXVPxsgRmZ/RFN5qNDLgvzheAO4GK5kUJvTUOh4w2LjO8/Om+rI6hrbeBz5fCpwMuQGskgURU0kKpGLv6ynubEjLbjhzBXL7pWUan+0Unk2C3S6isAqAX6Tq+hnDqVgQ6JxC/dyRtuZiJs0hAB8wng+OegFFyPcR3pJEVNUkIeHEGR6CfLXg+ZmQdG+M1uG40iGazpcQ8eT0CpOODTm3huZ1X551tGSOJRJ4WPse/Q3Eim5bSNOrQhbxdXV3r3pZLRXvw4L4OFHiG4HgIhFZqVWvu7+nQI7BxWFBR7FYuN8U87/HR0c06T5erFhbztrKkXTy5sP/z9/7ADkv79uD289Zq7utzTRfIhWXs4vLSTs/OLQW9qViyFURqplLSufVovvz93qj3o1/unP7+h53Yf7dgF/zyT/4X281mk9AGzOW0WHUyRuNTMSmUBeWdNSe+aqSHhkEyaXfvPqc0fAEjfk3bH97UXF0zMo9CsawyF3Df5ymdmMpzieTKKZlEi61iDNIDKdlyZZNuz4bX17YeTSy9Ca2WL1i4XGuGcTEdW5AKRcI8Ojq0aqWkDK4/6PsEApnO1rRwoW8USnkFQ7JLBBsJsJoMgG4AdpbPKchBUzg7OxVwvdGg+dayeaeDIO5IVsLzkckSVN2DlTEy6BNo0KUMQ+pC3iczPAtL2Gy2iAirKHTgD1HWdb6+uFRZDN0B7hfvh0wBXAnvBV53OnXFD7JNlHZV+hEgNNmASCXTF5ThgTY/WCISU8iIgx1mwNoQzgx8AiHO5mKB0htHMPWDfArEmca0MVD1AKMj2MHHc6HRuBkRrw8Pcj4FwTXj+zokoRZVKwocZGUEKigbPAg4q+i5VF6Q4aZ9DZLRMRAYixrcZHIT71ZCNyEIkgVv1h7wRGRm/W53wn5jqICMmIF/PhedVynIrNZuZ7lcqGFEgMR4m4wa28rbd2+LPsOUw/V1W/AFDYtKraYMFYjiutOxSqnk5t4odK5Xuq8wCZB6z9WbliwXbR4G9sZrb9r4emgntQNrlprWqDeUJaqjLOPvtYjG3X7fKvWa9gzZYyqTt10iuesOR1++7LV/+J1fnfzTDyco/uzBLvjCpz4REmi4QTxgftOxJHugdO33yZCeGTlDi2AxAECTKXG67bcO7QXwCOgYK7IQz/Z2iaTmV+E9IQ7JnxBPaU5obCeVEA2EriyYE7ytbCZni+lEDYn1ZGbT/sCC5dqOKnVLbTZ2+fjUyvkChAolXMqEinnx19jE8Kb2mk3nmoWBvf3W28rqyLoYxKYjy+vzWG03kXOXqZRCkpuyo9Npq4Sh3FUzZrtWRkdQP+TEZjZzs9Pnv7q8tEyOIFRjRtcyabC7vFXFG3TtNDZWrz9Qh5W5TDZma7+l8aruddvOTp8qoB22DvR7ZLdkdcSa6QwdtKEmIwp5VHYbulbC6QhaDNmDo5nPgQLSk/GoIYHlY7iVRBVBT4TniAbkWVSocl5EFdFUvDmhoIOHK9Q5mVPzff9TgS4a4eLnCG4EPbqlYIMcfjxQGOZ9wLO7c/eu3b59y0tUHZRrNSkI2GTYXGMdmqmkAp13XgM1I2LVFimrRNMYmqVFBFOuYwTXje7bPKKdkM3mMm52TQDk2jZqNBp84iSK4crqdquNBDundOlHIzXaMMy+fe+OMGfeB2RnNc/gPQYuJIpDGdk4gZvfY+1QzpLN45A9GI6sfnLb0tWyjTcbu7q4tlquYvePn7PUJmnDweiGkgLcwqwu2SIZJNdssfZxwcl0YYVy1Xqj0Xa2WX/l3fOrH3zyx4P/9ZVXPzTs+bOEu+BnfuTjYl2SqVACDMX4n3j2UKko6LUOWkrfwZqq9aqcszhVGcECe2PRHZ/cUlcNbTCyOALHYhfKjm6xRJHaN9JKJE8vsSBOeuduITB3SMmWhJTqUxKb2cJmw4FlNqHtFcqWDc3W45mlQrPFBCLoXCc0QblWK4t+weY+aHkjBZ7ZxfmF3jvjSJTjKvsSCYHLLGKwRZVRdE6DQJ+HspvyqlavWqfXlesWeCAO8WRb5UrN8rmihBgfvfuuTvtWay/i2iUkC4RBDs2K8XiorA7WP68JHaZSIvPzcozHm2+8btPRSIHu5OhA+OHjR4/Uke0PupqkqJRrOv1LpYpwLgIdgYFhd3A6NSV2gS030DCWtqKRslkp0CHFJ+XkBBMeDtTHlrEQfyFuSz5eGJ0kOL25E6kUE0DVjIjsD+Oy9VnXNsLrRFj2iRPWULvXUcf7xRdf1Hpy47GErbdONuZngEmIwPFzUtazPrg2g9Ekmnt9htHFuCAZMuuGJ3VKx1KBDp04+YUwLhZJKuXp0tfrVq6U1HHlWnAdtkxaLFcaRQQy4e817k+9ZvvHRxJigJZEGcy9gw8YT43EajOxkkqhVLJsEac5Dhpk5MdWah3Y0QvPWXsyVUf8hZN7dmf/xBbDhZ0+emLdXk+VDzQtdW33W6KZkNnSDQbT7g2H1jo8sclibpsgEXan01fb3dF//mM/97c/FAL4M0S64PPf/RdC3byoU0UA4v8plbjBlAMEEuF2jbqoI6jlxq1+SUzjo0pmVSjYXqul36P7OlqsLEijLQa7PS3eFxnHar3ViR9PHlAKOpVD/T5j6kKab8ySwqUjA5strZRMWZbMAqOa5ULlK7yzo6MDySLNJjRL1uJIMWHB++L9o3o7GHT1OchcCTL8W/yZ1a1jiW631oZuAN8vEVq1URWHrXWwJ5d6PhsbrYdMdxoHMdRXWIwop8xsn1GiVKiRML4ol8DseA/IE3E4wCOjAQHGw4Yk6xt0e9qU/M7t4xP9ztsP34y61UtLZ/CxAIwPNPoGtgethuwwlc4Jn+OLEnMFIRX6xWKmsiwIKeM90CHNx9C7B9jI75USXt4RkZ8ruKm3YfRz3DOyOW9GIKseSaxDQI4ko+Jud6w/x33lsODgOjg+stt3bkvRhRvOtdXYVyJQWdtuX+nzePd2pQME7Ir/pwvJv8UdaOF7kRw975frqa64RrJYt3RW3OWNaz6fzLSuCGpkyU3oIxkEG9JqWvA1JwjN5mqIHeztiQmAz+xUtplJZVe8b7JJ1ghEcJ7bDZUoO4EHAtkt0rRQ805QSdGyjaZVTw7tjcdPRCF5cOcFKwdZaz+9tNPHTyWHRdOMxp7MiOCpVhuWLRYMbg4E/U6/bylUp0tV645GNt1sN4v19rdH8833/Nc/95NvK+n+8PFvvQLBy9//l8KacB+XDSIrAvhGrVfqDlFHTFI+yvldIYKbzYIG3OX3pvOZOmwAtm42nLd8tWphOucKtpBRU1lbrXYa33Eul8sBQdhlQSLF7cBzYAGnMv4KZCCUvaOZJQl4i7WVsznbgv+Mh1poGEbnc2mVjkwr0DFGNXaBMGMQCOsCGIcOoI2TzojYK+IyZNdIboirRRcNhfFSs2qNfZosDTUDoKeUqzW933feeWyTMc2EksrJ0XhiF1fnopK09ptWK0O7QXZorawOTAe8kCBLNobSyuX5hZN+ZT6ztelkoo34dR/9qMrO1179mkqnvb26DYY9m4zmVsgXJP1NgIZew2aipOUQQWocmfN1yLgU6iFT2ywIdGs1JOQCHgU6H02LFFwIVlvPfgmkYHvavJFdIn/Zgs1xUSITnrjjqgMiaiA4XcbJu8rSlwsbzWf24CMP5N4lXl6knydf1xkjhciVAxlkNTfMTgfi4PsEq25/qEYOMAfrIzY04jryekzCMKAPHCH+Y76k39VUbjKlv4+GQ13b1WJhew2nRkHuLhdLInEvp3M1v0qFon30/vOih9BUe/vREwVRqhQPdAgRbMUsYBuAqcbdYqZkgkzK+mOUdEZqltX3981QJ66V7PHVlb1w/0Wr5yu2Gczs4u3Hlg6SKnfdxc270DO61+uNrB0z+bzUmJO5vL3z5LEdndyWoME2kbTucDxfW/LXhovJD3/mZ38KIYAPH/+WKxD8Tz/53SEig5xcLAq6p2RmzDfGbHc6SgD2YBf8rLPPAwHvbFIoHEP04JYLlSoor7YOD22XSlllb98y2YI6d7DA2YwECwKpK8v6YDiUEZ437vIGDHyjoLHbWS6RsFIqa0luNGNfFljn4tKy6WQ0SA4mk7L5dGxbwORcWh4PdHfRB7u6uhR+hAMVgY4NBQBNM4RSS0obkdwPwWm1W9s6GVq+lFcjAqGA5164p9lH/J/pkK1XWyuWyppV5Ey/7nZsu17Zc3dv28nxgQbJCa5MlpBFsOmUqejUR8Joa3v1hrq3GiPd7hQU7965Iy7X40fvCrtE+mk46CkQ1Gs1a9TqahCI+Bpp1UkoMkX5k7QNWd16o0C3mjP4HhGH+dcEGZ3PaEoSXv6tke1hPPCvDMZ16OSPIY4eNJtI4UQqJgSjaDoiai7JryLy3lBjYLe1bKloJ3duuXhp5NHBkxP0Li7O1SVHzYQ6WiN4CUbM1lJ+Zo2MxzNlYnTuoYKwTmggcECwTujodq47Nuw7SwCyLyNgAP10TqejmV2cnavhw1gY35f45mple42mXZye2g4hz8VCePTd27cUCJF8Or+8Emmb60+nm6DGgUlQlWVlyUU3ySK5TlQ0i413hYEXytWqDVlfhZz1ZnM7Oji23WRh8/bIzt9+RwICjIoxpshUBVlzs9WyJes2W7AipHEaJkhHLRd2dd2xSq1uiWzeJouV9cfT5WSx/onJ/Oqzn/35nx9/GOn+zVcg+J2f+YGQE49Tk8wMDAkpGdRdeXCquajl0heBhBF9k9B+58bzxcJjAcZdW3wbkrmc3X/x6yxbLMkDgLJqAxayDcUdkscD2VokdyTNN56faILgJgkkGv2As6OJsrglPgG7jbUvLqwUaYjtVksrY6qyWliOQWsc4DsdTVSAuYxGQ6eBlEr6nGzEcrmojJIZU14XXIsSR1lKOmHzYG0IBWDwwkL+um/4emUknW5fXqUuaJlSmZjNlzRFQAk6Hg3sz/25b7RCPm2jQdd6va7K6uODY/3Ow4dv23QOr6xgD+7ft+lkpIYMYp5k0IDhNC0ePnxTv3cotn1C2QcHi8bGIul13jMd3EyuKDBbtoWxjBL8thnYkCv3evmK+GhSf2cG1jlzz+gmPoXnmnIxnOHt19h0KGpQRAooZDhSq9GoFo0QOqWhAhIQx+GdY/l3xB18b15Q8npXPy51RTaX8rPJlJoDEK4h6xHZI6ZpaHrwelwrDiVKYILKsNfXrDISSzw3QanV3BNscH1+aePewLrtjt4PtoaMDTpPxv1CGOmj28nrN/aagicIYjSDeD4EOdWQmE7tnEmfKKuN6TFOyTLbP2iJML5ezK1eaViuVLFxENoInb10yirFii3bA3v66puW2pAxO0GbfZYrFm1E9ZFK2fP3PyoqFoGvXKsp2C02a7u4vBZxG7GAIJ2x2Xpr0+X6dDSZ/kj7nemvvPy7L39oqfhviHXBb//094csbgIAN00EXjhzUtpwAxmAURoPlAwsurhkcRKxBzpwLynNwgtifpFMply25z/yEcvLNCQjoHwl16xQzHYWCCAtXTNoBFANwP/4fSgku+XKMomU5dMpW8/mlkSKaDq1AFrG5YW0+lvNpmUYpSnkrZzNWD6TtPlobBdnpzYdDTyDw3dAuFBCwW40HkTBrqxNIgOUZEJgtGg2lbxl62XNzQ4GfWF+jPdAPGYD0l3O5vJahNeU2+msNQ8OtOlf/drX7Ll7d+zocM/+7z/+Q8vnM3b71i072GtpQP3p01NNaGjKpNGwo4MDlYv8P8GO7IfreH56pmbN8cGhyikoKAQmghWjS5TNkgxCDy1HCYtmmlsExgPwy/lM0xaU0fjUAwmo6yq1Eh8Piyk2fqg5cZiHT008EwGgESGVmki4k6xYkvSUdOrG0l0Hs9qqW0vQqO7VbzqXDnV4UwF6CkGEax2p4ihrCwK/R2p0jScKhGCSQCmMI3IoEehQaCETIssdD4bCY9Ex5Bryvvcp70OzCyZjaK5hZo3JdaEkLK533dG/06Dg9cESCdIEuQcvflS476DfV7ecCoc1LcJ7JJIq7cJMWlDIaDjSWqBa4FCjqsghwFCs2jKXtkkqZctEYPVSzTrvPrFld2DVXOHGy5ZrJdmp+VIZeqt1HOnu0dSh6zqz/mhoF1fX8s5AzDNToOGXs3S+uBvPZ2/0xrNv/9Gf/q/+yYdZ3Z9+BYJf+JvfHCJ4ySJUwEO9g+6lJL1TWmzgDgRBStI4I4oXqnhR84UCChgd5S6bRTjMamXPPbhvxUrVlpQ14tXlFPRQ3WBhL1HcmC9UHuEaRfkDhgaviVM3n85YHrFOShrIp6JMhJoLpfQpZLK2RYxzsbQ9CL+Umr2uTlYLfayIjIjPxntl8bJpCK4EPYBuBDIJ4pzanLR03WoHDalsaM6V5sViJkInC09+AeWyvfP2u3bd6Yrz1Do6krEKmcDV1YXduXVsiQTUjZ2oFcVswcfkgqQWLu+FTt5eoyHMU4FivRa9RGN3mv9cq9zabzRtt1uL1Mr1gY6BPR/V5Hy2UoJCEMWCTx1YBZ5QxGG5caFenPDSVfJQgQ/6O1/OG1HKqESg9mwuDnLPlg44neNnmo2NOrDow/El1eZodIzOu+Y+aUC8R/KdNcTDfVl9NpgAqPFATXm4sjDvHUoHhysBnXsD5YeApUZZ2g2s6bIOul0djnnGETcbHdIckmkOW+wJ50td11QqK5hDrm3TmcjZBCokvWgEwKMUreTuXT/g10654u9gqrxXjUIOh8J0mYul8ypZrWze9lt7Us5h7YF3ZgsVW8CfZCwymbB6oWJXbz+2xHJjOUjYiJxGAhjVal1y8dkCbmQZe3x2Jkx7NJ6Km0dpP1YjK2cHx8dWrja0l0AjN5YIJ9Pla+fnZ//BSz/7mQ/xuj8l1gU//cm/GMYgvYtN+pA8/Pg4qHGiscAIZvEkQVzaiAkvfbiEFoEbpUycPoA2fzZjzdaBles1UUtS+bICH4EO8jcbi5gGBsiwt8xm+AZKsYmklXJ5y9L9gq/U62sRI5ckCBcwf72xWb9vg6tra1UrVsfsOESVmJIKuoMHOpRM5GMA8Xmx1CKu1qra7AT0Es0LVETMrN6sWyIDM3/qJioYJ6cd5IcfxYZutxkB62hkp7m3b6VyVV1DgtTTp0+sXivbndtHtlqCM2VFbF4v18J90jlXfeEaIk10eXluR4dHKhKxS+RBgGbutbW/p4ySbIxsBoyNTE7ByBLWH030J8KPMOzZDGQC4GiOec41Z0v3leF+MluMzZwv5yXke7M36RFHgS6eWeX9OJWE0hMPWe9LcB38PHLFYSJpqVwUH4yMB/pL3Jxg3fgc9Zp4dkMbiWdRJeWFKVEkVEq2BtUpLtO5rhrZ2myFt2kUbbvTZ6NrCusWnBNMj7Eukc5XG8EXiylzyq4BB3eOf5OPayKwy+trrVECMwGlXKveeHXwXmPp9Nu3b6s5IF/gKEgDP7Bes4WiVasVXetxvycuYKFcsx4TFKu1let1KUx3n15YLV80Vm+n62on0FIEOSQSNprO5VVxcc2sK131gmPezXpEwl9YvlRWp71Qqlp/OLb1zmABrK+63W+7ejj4+x+WsP//kS74u5/8iyFZjuNXOdeVk4EL5r0+WK52emSuHON2gOGiKcgizk1qprOpiJRsRLI7OrGXnbbS7efuU8JWLF1A3aRoobwfTNMU6jxFpZLPTS5tPYffZZoWSIQ7Wdd1ri5s1OurP1iuVqTqQXkbMEXR7lrAUPhua9VSznJZRCpDS0HNSCaVBWmjRLI+fF7KJDajss8Jc6k+HgRtg2wOWgfZLlkCgY7GBZQI8iEMUqAFEAQzuYJwRzYfZRdBBB4bGFutUpTsD9gbnESMYpD+gW7hYHagJhDXkQmG2RzV4qpKaojOTH3Ua1XdvcePHzkTX+KSHhBHo4mVimWRuiljAbIlfx7JEpGZECDh1FFWSuFY/EUff1OHOwpsz/50mfa4o/rsT7A9xzFjp7C1/Bx8aLZcg+PnhFvxGCMvCqqCuHRV0Ez4moqncbxyWEsyHVAfXhmHDjzF+OGjX1Nl8jSpgDrAuKCWDNpdeYuwXqRADfkbWfX1xhDyn5EJWiANRfBfDhR5dqxWdn5xYalcxo5u33IT7HLRD8No3Ix1TSJwcHgYye27MAVrikCH1FIK/TxVDBP5oNCMCJNpG8zntgxSVmvu2dXZmSU3O6vmijd4OF4njHvlCyVbU6WgUUeTbrXRZMXzL9y3bLGszI9SHUx7BXYN9StftPFkYcMxRuELu253vnL55OwTn33lZ//FhyXs//cKBL/6mW8NNTAd4TVkcyxcgpybw0Dm3KhMknsVJ3uk5aYhaZRtI3s7bj4lFNgW5ehoOrYn52fSGytVa/bgG77BcmQ2Ifr/Pqe523mmJElsuWF5s2O1WGlRIsbJqTzu98V5Ym4TYL4/HNhitbAitoSJpGU4ZVdLG3balglC229W7fiwJbKtH++mIOU8LGSy0w4470IFQclMZTIaHaIDhycrGR9jXSrrwo1KeLJblG01PYKMerGs0hEbPqgedET1/oXvda1SKtig3/UxLJFbGbXzgIrqClkAWQO4EKrMBEmCK7OZbHYyBUp1DgDKrEbdCc7cA7Irur4EOo1ibbZWKJQtlwXvgiAciFdI6UomE5pr0tGhdvjNuXAo/MZZW0xidqzOS8w4i4eQTOlNkMNUh+6oIA70+yplq9TrmnbR6BIUpHiaIBr+d34mUxyuGacDFPwUmS1c0Ti0FKig54Qam1Nmi7WhsF+Md9ADjHxhkymtieuzC8vwPlB9YYSQgxAcC0MieJ6UgNO5KgSua3ygcU2hizBv2zo6dDl2uqdRc4KfY4SQRIAmHe+dwEc1QHWjQxNnt6yrSqOnx7XlmkwWa+vP5tbYP9R8MM2xo+a+liJYJq8h4yY5qmFqFNiWpsd8bdVmQyNulLLPP3igBg33Fu8OEgNxJxNoMM6tNxjrz8l0uhpNpr/28Or8W3/ulZ/rfRjs/t9XIPinP//p0IOMD6/Hcjhx5qPtwEB4yr0MNCe5wyw4pZNRPhGRqoTwPRlEO2az3m2l3todDmw0mdrRrdu2d3Rs+XJNN4rxpa3RxHD1CXAI0vhYHBNtOgbbKVEgD5cg4qoJsFRwEr3g4tIG121rFotqRiyGA1vOhlbIpm2vUZXabhr7QaS2U67nBojOJiWTGg4lEa+ALs4WwpvplLhsnNgEHQLTZD5RU4bPj9YYi5TMDwqEAnQKZZOCGi0ELox88nlG2lI2GQ0kzZ1KpmWLh2rLwcGBXvfi4kyb+fDgQGojkn/XrLFPC0CZoDvolB8CtI8lwT3kOkFzgYBMdgh+RhDGSU2dzp2qSdsxg6pZVD4n9845jPrSv3sZzeu5FJRnLZTAcRfWybGIfmbEgyToY+XHtWAigL/TYeVJgQvcgmKrclKd1qixIerJ1knpcdmsNUUDCsWVREoZnYQhJt551eEEF1PCmR6UycDpus/GE+uT0SGcCva12+nQIIPGrAbcDuLwarbUv7vSs+vgcQ9JUOlqIiFFNikcckdX3onlrqjiT5ZMIwAAIABJREFUh698MbZbrRNI7lQFNDBgFDAqCTcOjPX06srmq61Vm/tShv7DL/+RpnmOjw5shiZiviDsm2sJ5osBOuuncXCoTI3nS+fzanTdvX/fcpTIU0YlmShhdBHV5qHW22y+EpZHRtwfDeej2fJzYSH9dz7/hc93Pgx2z65A8Hu/+hNh3FiIHajiwCU2OAErGtRmQVKOAgLD58rRqYWWETvNI4mT9gYG6XSuVNAIFeA7N4fAVyzX7PjuXZ1KiTTgOfJJPi3R6UMA9kF4jdhsQ53EQxoPE8bDkpZDJCBf0InKz9B1uz47tSdvv2PNStGygdl6PrZMQAAIxWWrVFx5RHpiwleQ6HF5bt47gYmuGguahku1XNVoGRQUX/BJnfx0YNlosWQSi59NX67VLUUmO4NekdQQONlevV6xbFokOUuErp3Wvr7Wnwgvupz2TJwyAhhUBrh4secC71mZz3pt9+/f1304Ozvz0ilIqMSF3a+SLZWSThubkfcsHwzJwkVtVCSG4ArCPdwgNBotAqmXRNhYJG8VBz2ek2ukLJ+UPjKUFt1osVJTBhJggoYR0xoortBQIlPZIPjgXVv56EZD/D7C5ZML8Rwrn5FrD+bHvQE6oVlENjXoMYKVk0gC5TzZHMFiPlso28e/IdjsrJR3HUH+nQfjc9PRWEKu5NKT/tgnScw778rwycIoUVcL6dNBXJbr2Hrt6y8iQ7PWqCDAoGOvXf6NcUBwbSYWCMQZZZxbm203VmnsWRr+6Dq0/+P3/8AK2Yyd3DoWxseYml+rtbA64jiqJYfHt+3o1h018WhODIZjqzQaOkCgYVE5gd1ddXp2en6pUcRCsaI90+n1dPDvkumhJYLPtW3wEy+//CHlJA51wRd/6TNhfENjvS6RN5lXZQAd2aDIr4GbMxgNtPjq1aowD44YsiAWkWcBSS0g7Ad3iUAyNJQEgK64OKG1BVZXre+pTR4EGd3I6XxlizVD/3QmWfiRsOTOVGJeX15KOgnVCWgYorqgacbJvVrYo7ffsu1iZicHe5ZLhpYM1xZslxau51bGMrBIs8GzA07SQa+v583nntFl3G2dLConprwLXjK/GIrUyanN9AMKIpSN77zzjjT3ULQgkOdyJas3962LnthmY+UKcus4UqUU6MjU+D7BSErD261kuq+vLnQ/nnvuOVsuObkZWAdT20nEk017cHig4PXw4UN1ue/dvWut/X1le2Q1ktGKBC+5T2Sf3E8cvwgoclBLEujBKQkyCKVC+nZDaq4Lm5syOJbrkpzReu3PjegTncc19pAzzWVyP5lzBtelO8rvk605v88hDw6GG5w3KlMpz5UdRU2s2N5RsTTFlAc2lDR8Omr4cE/oOJOd4SlBsziTzqocH3X7VimWjPqiUq4oI+Y+qqFGlgtfE9wU1H4XqrTlZyBEs66ZNyXA7rdaPnJ3U2b7FhFVhxJVe8JFAmSbiVFTg6mVoYWU3sAV06lGHLMIOghOCG01Wdo7r70pu8VKo6ISGWkz3iN4LpkxwZ2GBgdms3VkYSplF+22OuhABLy/veaBDlVGK8Hx2C/8PMGOPUQSAYbc6Q/Dy3bnUTKd/Pj8X6z/+UtfesnxgQ/4I/hffv5TmnWNSwmJP8ob1X0sWZAsCG4ykjVsPk5WOqOyLTRIqN6pjfMHfoa2+EW7a5PZzO4+f1fdIzbGAqvA8UyjLYfHJ5ZM5jUCg9LJepdSak7nz63u3JpPcuyLhV2cn8tZHVyQXAE8DYY7IgCz6chOH79r6eTOWrWyHe/XbL9Sst1qZtNI/UPlZqR2fPb0VFyp7XonmofcqVC8jRZ3Lp2zvb2GTv9O51pzjAS5F154/iZ7eu211yWeyGdiJvH5F16023eetx46ekyJZMkc5ypJ64gdRMoZ8fVm07z55pu2WrjgABkCHDEY+GQOEjiVG5kLSBLoHj16pPf6sW/8mDJqxD/BqaSMkiIjrdxwGymvUObQ5B60mXJR2KFnV/jXFvTccWeU7zN7Gb+/mFvJ+2ATMX6ULpVt0B/K+g8CLdktOWFsAA3MAQGdTjPzwTE9h8+ujquyNyeWs9kJpnxWrR0CmAjG8De5LwPrd3suKU/pDnmcqiERqHM+oQO+3lqlUJQKCRgrnz9mCMTQCjaEo+5Q64h/l4R9lIFiakPARSg2hm74/xtD82TSrq6uJNHF4co1pTnBQXL/wQOfb5VqccGWY0QI0pYul2w4B6rIWDbI2OPX3lDDa5cK7ejWsSUTrrhNEKUkhUtKRVDd2zNLZDRRctnpSraepAFpsdu37qrqSWEDuke5DE0rbaVq3XqDkbh44BA0pF5/42GYzKT/iYWbv/GJH/r2tz5UJzYLfvfnPi2ZJr5uSggZ0CSUsTmt4NncMN1IghzeCQS8LVI6akJklNWB9wnP2K7lagRIBN0gk89o+L25v2/r9c4uOl2rNWG9w1XCVi9jlsY/wWWdMGqJGfOAyGRyKIHIcQosb2vC79x/IGOlUt4Gg561L0/N1gvbK2ft/u0jK6STtpxPrQx9ZLXyjt5srk4kzzsajIXVAQ7T/JBpsmZUS3KKAtfr9DrKAlESppT3CZGU9MQ43dWBNLNG89DqzQMBycLpMvC7wIWWmtlFcZfRJHW3oykSNg7eo2RwbCA6ye32ta7he418CAgcOnyfDQdVgo7jaDAQL4ygXRVITllf0EYkMIpusd0qOyWz1eiXxE436ujSNIozN4kPYPfIvWSGVtaAdBGLytymiDFwEkm1N+NcPTQA+wOZ+DB5ADbJWhK5OcO8qXPn3svLg8DsqsCeUXqzx5+XA5FrC+aEdy6jhcpK5fXgfg9MuoxHE1GQsMQU5YiGlKS/3EsXMjblPZms43gd4YVoEsZNEJSkL6+uxBbgQbCO52jhVCr4SlrKO7UxxMNrcM2gnEBbCqKplmG7Iyc3Rh/7mtbYt1Zlz/7Vv/yyjQZ9m2zm1jo6kJk12SdrkUYE/EyaDLVGU/j1Va9Lh0adV5J0qodiqSIh0pM7d63SaFqQzMhbAhLxcDxVwCVhSCYzNoFcn0nPp7PZZ84vLv/29/349w0/4AmdBb/99/5mqPnOCKxmrIvAwcnJ99ngLGJOX0krqbOVEXmTU5UuFt+LHZ1iygSLdrpcSYUBkJdxKrTqkEUiJb+8bqvLVi7XrVZv0oezMAVPLymqhnK2ONOMvMo4kQmu15fX1j6/lMsVvDBcnhiyJovoda+t17603XJq++WC5dOhbVcLQ3yRUqNWqUp+h+eBaIobGXgPm45SDzyI0ozSlpO0WGL8iI2JICMZQ1mdWBj7mmYoFGRdyIwi5UQqA/epJG8FrgXGOAzTU14/ffcdkYdRtqVcQedOWcd6bZPJyAbDgbw6mM0la5F6beTbAcAO/UHmPtBlEH48v7QJWmh44OYKVswTpBCWzNr19ZUCOUEFNZhava4gJ5Xf1VIBDUyQ+8pm5rW5j3SceQ73kQBPGqucHU0n1oPXhrt9aFaqVDVfC9ft7OzCquIN3tLnEUcvCNWBjXE+speYMwdGGJet7/13Mjo3L6JERMZpFjm0hV56M91C4wsV5YV3X8lm6arSjedgJrCzFoEf+Flek27o1ZMz/f2FF14QhCBt1+VSVQLNADq9/ALD/swj0zuJdQuhy3BwcRjGjYyDAyT0D8R1TEBaR5hhzMQLs9I7cUWZmMgkMvba176mBtp2t1GJXK7Ubz4nuNuTJ09UunLAZ/IFuYHlSxVRWphvLZS8sw+/rnV0YqVKTRNGktEPEpKzcu9blzqjKci6ma9XD7ud3nd+24985z/6oGd1wSsvf6/LNNFZ0hiPO9MDcscpPouSDEEncBIF3ZL/rAbnn9FQyErYOGwOndKJpPC5AFcbAkkmbelc1ja70PqDoci33MSjwxOdUGGyGFE16AIjI0057B4G3kWEs7e1YW9gl5yC07HlOfkItJQezOtOJzYa9m0xHliwmVva1pajCk6avfDcXWFvsFzDNR3BrV1fXtn1dUeGJgQvZOE1DdIf2DVlofAe9zFgVAwGfKXibH0CFJw4FGnRKkPKvFpvWphEIsrVdWmioJWXZU62fWUH+01r1vduNr2rE68EvPf6HTs42I/kpVytlqzs8ePHKmspbzWyhMQTwgphIKoNneh7d+9JV42OJ40V8MT9ZtMKBYzCEQkdKNPh3iH5TfYIAA81gQkTvgiQlGix5PkK1d1OV6UkWSvBGWUNqaNgrYjk/WyhstnHpRqRcc5G+B/BQl3uCDuMAx2fWV3cKPuPMWJ1YSUjRdfXbDb1w1X0p6iqIEPkoNptEIZYWuf6Wpl4Lp1VA6mGU12RQOcSY/w+Gfush7RWWp+Za0D2dn19rSBDRSF8cbORdwRBSd1ognM6rYwv0jTwMbCNU4AwiqLjvdlERt5zxAgQQHARBBpyXEvurUpyvFLKFcvl4ay6rDzOdOLq7bdsPJvZdL6Q5WKl1nTyMqZIGp/c2uPTM3H2Dk5uWSZPJeHTEecX19ZoNvXa3cHwZnY3DFK7fq//O1979Y2/9PKvvDz6IGd1wd/6/v8kZIHD12JmUHysKMPj+xBAaczxfU5LiJcx1yruWgLMgn0BrnPTWECM8NCBre8huIgUt0m4MpPPqX2vsaEd2czOR20yBQtSBduGOIl5oKMxoQ2GsUkUiFngdH3JZDbzuU8SiJc0l9Q3kwO7NWKKgVXyKUuZNyUymaRwFN4JRNIFFn2UghAwo1KJzhZjPAKIDbB6LBVYgl2lWtLiBtshGMX4JVSDYhk/WcbYkN5hTpipgIydX1yqy3p4uGeVfEGKJghhHraObqgVrsrrp3q317bbt0+0EXs9P1hicUrEKwWWR25hcbcVwU5Mvxklg7g9Xy3s3Xff1fzs8eGhochEUFRJGuGo4Kd8FgJnTOZVmZvPiRMnehCk2bUfcJpzVXY31Yaq1uq6d8g3tXs9nx9GnbdQUFBnwUCIdrNuH28T8hrJ87uxtZeCMTwRk3DVxRWXEsEF96Hg9yR7HklBkcVBL2HKhEBPJ1VWhkFCjQkEYwkoPCclKN6rOHWB7RLQuGd8fj4b9xeidyxYwWcAV2Q9IZ1ENYJwK1qM/AyNoHidE8TYM5TZNNvUmaajv91Js5AgCSYobDLiJLJuAnMOIrgdQVDNkMNDzbrSwGhAaSoURUOhiw+ZnrL19PxC/NPW4bGl8wUbz5aWzPD+6PJXlUQsVht1YFVxLNYIgPb6o/H3vnr+6i//wi/8AkqlH8hH8MPf8h+GXKQaxFRz/wQWZiGf0wnpngiRfRxYnHwNCHwuuS1cTxgLVI65ulFgGBAoCRpMQMKpYw2AOTBHCpYH+RG2d783UPOhXGtYmIJukrUtblM7d3CXGGfkXhW7zkMehTZAsAq2G42EUaYsZK680hRANp2wepHRq4xoJ+EWixIywpVNBkNRVuiUkQ3E5Xazua9BcXCb5dw7Y3SPwQHZIGBasZtVzDXDQYq5R2YlZ3PK14Vli1gYOlUBJ7B0OmF5eRgk+UAqj+KxK8pu/s4UxNn5U0myUxIxIA5+x6HBhnrw4MHNSB4bjc9LwGfWF2oFmbWmBMb+OzQm5EwfYP+YsYO9fV1H7i/Bk4yOQEeGRDAg0PH/ZFTeJEgru26329rAvf5Q0y7oy6UzlEY+HzoYuUl43MmNu9QcTgTOOFuLd5cHq2d2iSILR3pvsj+UN6PP6gIpxBMUwCVOdwqlWHJ9da1Axz3MpTJOFk6lrV6pKiiKOBzRVqg04FtCRYIEDv6IWQ/XgQOGzIrA4P4U0HTgVq4VOHiQ0bFHvJJBpTmp60KgJLjiudvca7rc1BZB0YU9PT1T6XrQagnjo/rhuQmwVxeXol0RzHvw71B6OT6xW/fuKbjBo0PlhyxwuUFsxUUwpMCdyYmfh7H4Yr1VIAR7hnbCfSEQPj07930KcXm22M1miz8cT6f/2Q987ge+9kEtYYNf+Px3hepqUnai2Bq6kgkLi80iakJk/ktWxiKiVBF4zFWLTmsyL7Ai3RxGsTJ0UDc2Go+0wfTvNA0YmcpmhDeRSbGYOdkKpYolc0ULEmR8uIbx+2R00sK15XqpxQJfVLw+/AJQsphNNfYDAM8CHo4A56eSM281ylbKo36SUPcVoBztsR0zl9gmTqfCurrtthZ7E9WLZMp6vb4EHSUnH83Desbh2mMsdJouZEnw0hhHAxdpd0fCHY/v4BFKs6InAVBKNThW4tPBzEeeJ+J7kd3EpjFX1xcaI6K8ouvNRoqJqfxMXC5Lo41gQ9CkFKcbGZpKtNdef02UFMlQhaEVi2RyKY3SzZdLbVruNa/hEuE9gfu8n/39lqgi4JGUf2wm8Eru00Ts+4mItegTUkIR4MGHaK4cHx9GndSpjMxpZsXk3riZFZeqsejnszlXb2Dxfnh9SaOvOCRcUZj35k0VFwAg0BHk4CFCIaHpQLam2WiwWlSEcQFLJHWPOIj7120b0rCpVqUKDeTA2iZgxfgzhyoZlzxC6DRLbdnENojFPwlU4Lc+M42wKTYElKM5KQTT9cTn4fGTp2pocZ25hxJhwCXs+FidZDrryH2RFBzfOrFDbDsJpCQVYGwQuKH0YGg9AxJa6P7R6KrvH0gYQ7getQeNieXS+sORurBk2kAOJBb9Pu5l9e1kPP3v3n38+Pt+/As//oFsTAS/+FOflB4d4DwPpeNSZRgJCBZT/z0KFJA9NRkReSxw/jIeA4ANdhEz6Tn9APLJ7JDAgW+ElwTsdzasVIxXK21YdbMIAMWypTLoxOVtHZIRuceEuoShm1zDBVO5N1uJEIpGnQxgos4vgZiMBvXhShlpnowVMkkrpAPpsCm4DQYKkDlsDJE8j/hidNCYXyUQYGbCBgOwl9eEXtfLejbVYNh3np2EGp3k2h9ObDCeCVcRZSY0iWWS5ZBNog/HuEK1SPCLvVX9wOC6DUd9lazIqzPIDzGXLnOsuhKPHUEZYXNzGHH9IM5SgtNYURaNwgtUDUmmM3eLJ+0zX1SJGKg87spDFj8MOF1Hh8dWrdNkAehP2WA8URm5Yv4yytAJ6Fwj6AwouJD1Ue4RtPp9KBEue9U62L+Z7ojxuGfl67NqIM7YeE/KwFgja2/+8LpxoCNwxYEOjE4zvGSeQUJddGZgWX9kdTH3UBQkqhImR2Zzde45aHgwJsd9pXSEXsTrMHvK51dwTLogAQcdatS8N9kMIPrabjslJV+Q7BNlO9kUgUXodiKlDIyMkeci6Dx3566uta57p2ftbluYMocFuGgDaglCthEeijYdY4Vcf/n1wglc79Soo2EBGXm6WFq2VJYeIokEo2LpXEnQD/gmJTQ4KnvLgsRrnV7/P/q2H/62r3wQa9fg5U99i/ToCCLq8kVcI24SQY2FxEZzjbPIcUk/iyQ1N4PFCA8oo44mz8FCo3SRDlokEsDp5TJO4BmuzkpAunfnrjI8Ol05DTgzqlW2raFPR3ruNnB08DRzGzK4nrXFZG5DOFb4o+YzLp1Nl5hh6gESTiNLBlsLYeiHKzUkGrWSghz0lPVyZh/7+m/QiBaLPM6eIAPTVWVYnuDPZmKRU+rxc7VaRYtbqhXRoUCoAndkpO3hO49sPF1KSp7S5fj4SO5TkIbJNC8vL6xeLiujcMqFdyN5LJYzGw77Dk4367rmNBb400e8PBPh+tLt457poIB4y4FTKkuhhYMK6SckjFIp2PruYCWbv0gWiU0LDsVn9WxlqmwHeW/K1uurtg0nUwUENiqZFh1D6DTAFBwKt+7cFiZEVhRfj4PDfT0Pr8e953VieSauIwHNDXhwnEMrzyuIOMOVxSLirOvNTaDjZwh0HsAD0UV4XjJzqCcEeK4Ff4dbx/3hupDJcTiwLoEoOAzUOY0qlmajKVIyUIWmXJauNEyw5XVioVauJ8KqnFw0gjrXbb1vsEAoThp7hGJEZp2k602iMJVdI69J5se+4DPS5YUac3KL7mlZBz9fULDSxbwyuvOrayuwv0RDiqWrsLIMLZ3hvaRtOl/aVbsncvHd55+X/y77ZxumXfqew5gAnM4Ks0tls4vO9fXf+cf/+Iuf/s3//Tc/cIrEwd/7/HeFsM25sWwENg2ntjTSMDOmGQAYHYkswtRezuca+YF0ygVFLlw+miwwTkOks1EFns80VA/5k/KnUi2r+6eu3WKmxXr75ETPQ1mEiU6xBP2kYNsAcnLKllsUTjAr9gkNygroDskwUMBaTMaWgspAw0TmzRsf2sbTeQclIbR0IrQsXyn026Y2hwAdmDVrFWVzBNB3331HWBVCiz5v6sKS4EUEFk0QSIjNFTK8vHI8U7wz9MwKZZst1rBxbb5Yax6RJk+JOdCICkOgRZwRorOA6cCnJdgEBDpmXzVVUS7qWhJEeB02IPeC0okGBzpzdJAp1yi/yb75u6hBiYSuNY70BSSNIsFIfj9uNMXzvbw+15WMjtdgggRMFjvHy3ZbmRXro9ZsCNcicwVz0qxroaByiQMLegPzukfHhwoQXEsyu5izRmB7bxbLdYu5dB78Iq5dFOjIRsjo4t8ne/XMcCtKCXgkmRWvQ+dTo2VkL9utGmOU9NB4CJBM2oDpchiqDOaAgoqizmvbzs7PVZWAJUMcpgwVaToKzPLmzWAovrB+VDZz/fkCb+V6kNmzzsEuwSy5boxncV94n2ThPMgeq5WatQ4PBP9cXF3aYDTUoVHHHBvnL1RNUNcJksrqWHTFQlnZWT5fUkCbzJY24DoECds7OBJDAVpTkPSBfxo5kvxHbCKbxW0sHE+nZ4v5/Dv/r7e+/OuvvPKKp9UfkEfwD3/pM2Hc2SK1j8sMxBE5lSVcycJn04tbR7d0p86VwOOo7ALEjuXU+V4MvqY0W+k4C+1yTjeoG5rjTiYsi2wQnT4WsLKRiqVzZQuTeduEaYGryCLRAaQVjx9CCU0vNNfw8hwPbY6hDTLeEH4D5/RRIq4WU7nVbxkDy6VtNZuIfjIe9KSyS9PixQcPrNGoCjNhEZKxAErLowD/ToJ+MqWsVhMgEUYJ4RbGPLgmdpDHt29btd4QOJzIevdsxDA5nLVsRhkYJWSr2VBJiZ+FdyG93CeQrjdL63Y7AsPB6Ai4sbItZZZI2ZmMffWrX9UmPWy1hItCmOUA4TUY0cPs6NbJkUbEmM7g0CIbicfP3HHLsynp1ck2MFIYNsB1xuLILC4VbHltpML3WwfC7OBaki3QObzudr3Eq1ZV5vOZNN4mSXbfRf86Fsdnjonoz7BKXyMEG5du1y28keYn0LlzWajPS+CirCfQSS0GT5NsTv+mJhrgvBpljBQGkY5hWiA9BxUYpHv4dtQ4wK8XYQLwRQ4g3jO8zzgTlpIPry0f2bXk2SFpE+jI9vg53stiuXUvCKqdhZPwuYcckrxPcFBeWx7IGGGPRwp0iJXSqAMXDcGBM1nhcVB8pEpDebrdWTZXcAUgLAhYP8m0pJwodWEp0PHn38A3kV+nUw6VhUxxFwgu/73pZPiJ7/j09775QWpMBL/3Wz8bxqM5ZFnxwlOJIMd3J3+CQySgTSQJSs9GaeTSGp1+ZAbxg5vq3qWubabNLFyPdJ65TxzWlzaZjhxohh+FzeAOr9WWJbIArVlL4QURjbYA9DMWAymOTaRRotnEpv0+tY5AaGSEWNzgdqh2oDIcbpeWxsTn9LE9euctW83n1qyV7fbtY3tw754mGCjLySzISpfIPTF+BHaz29n11ZWNhyNtGEBqAfkZlEOQ+q7Z0fGxNgklRTKVM97hYrlWgCbIs+jWy7mep5jL2p2TY01I+MM3ACNaZKunp0/EmwPcx4GKjI7AQcBhA7Kh2Tg86OjRhDh9emrtqytlL5T2BCqCKxueiREmIujQxiWwPmeUISFUEHfVySAePzlVUOcBGA/BFg4f/tao9FKyQrtgc4KxDsYjXTde89695/R78aQF2WVMX4kbEk43AdJwFZb4+/yp4IgpN8qcRsntExT8W6x/KLgJPiWHMl3tiMiuMTYqhyChCRFZFTK5gzKN/D1wQaPrjT3iRqN1rFd9zaZqsmQLBReUiO4N7yfeD/w9LrMJppjugAcqy82kdU84LKezlUEmpouLnRxrCAoLhG8aF8A28BHxSGatDcdDdWClBNNsqBqQXwtTIOmshBQIcFQYdPIZqUwks1YsVy3kWjIPm8np58HvwIkRlyCjbHf7ViohGkupO4tUqHPLxXr1Mw87b/3g5z73OR//+AA8gi/+w7+rjI7FwAJ0YiNsMwjBLotDQ4HMJQZZXVPNU3/wGhjksZAjvy+6AS5QUYtfqrVwoTJofYGPLZXRENza15cSycxm0wp+nGLFcsMy+SqSDhZwSm+RWUf1AnCVoXTIx0kydNvMZzbrD2zDSJclRPik1EJmSa5XSfeJNXxOZxN79+2HEgdAEPObPvaN8qN4evpEG+H45FjlFik/HTo2Iqcznw28h9IIQ2w2Fd29FobD+/s6jcFo8NlIZwq2QSIbSfIENBvvmOGxisVho1a1VgMZbp/vfG+gYyfgc/rkyWM1OujQkTVKiHS9VuCLh/D5Tc1/bnf2+N1H2lAQhCE8S4EYhWhIznk800JJiMcYmTAnBD/xCZ1O1RgCU2LSBa4WGd7h4ZHtHzpvUOX1bivAfTKZS42Z5oScr6IMh2AZ444xSVhS7X9KRhcHDv49ptqIV5dOuesWlIrpPJLCd4FXMn/WKZkV5StBjCDI+5VhNXadyZSgBqTSkfZi3dJs4zoL50PXbWvC1/B74LrJAwQJMgRnEaAoYDw+1l5gb3D9uU7yBcYukZFEKV07TAAPDtmws7NzKS43Gnvq4M+mCx1UUIfukPGXyjacTjT1A9xDVQQUQqCFsA8chB6eAh34YqkMC1TZmKuyJK0DLr0NrN7Y0+wx6CzBTmRjyThxQOykHQnGx0QMdBcqIZl9w48J7K3+aPzNf/WTf/V/+6BkdcHcN72bAAAgAElEQVSXfudnQm88uJQOI138B0E2PtGc8JgUMbLTG4gaEosPauh/5k2GWHaHhUOJCwUAFn4hV7zpTkJqJXBC8iXjujwlg5iIyMuIFQB+udK0Uq1pyVzJvSWSGQU7RqzGE9jyO0thaZhgwmFt4Wop8vAWVeKdCyvKe3a1sPF4YNNh3xKYHy+ntoS+Ua9aHemmAiNDWRsNB5bJpbXwCOBkVQSGmJXP98jm+Dznp+eenYI5VirK5ujMsTDhP/EVj+aAp+ASBh0DYut0PNLYGlmdKB8RPUWZQtblrRAQgLDKF5p14F98sYn5f+6VAHYkmhIJbR5RZDrwskJBAZSUtWrZlXgzjId5w4J7xGtyn3g+aA888vliJBd1qU1IxlprNIRVocUHRkoQJjto9wbKmJZSLN6JXuKmSXk9NyVnPNZFhh5neHEwc86cm+PEPDeF+4imFBOGyWLAmeJqQ14igkpCF3tdLGzUH9xgpVwTAh7zq2T2BDzUhSnXUXiBQkODgmBOJgaeyM+TDcMKwIkLJWkyK6APAiABL5atV/MBi0zmgemwAhlEjRYXY0Vb8EoZfL0OPSgjXidZvFOXHJPlZ8m+4oonplpxUKoJouYdVgZmOehWGYRwnTDNugJzI6DR6Jixl9AShLSMnWaGfVlXw4LDC24dHDs8iEk0GPfgvaSzqfVkOn35lS/++ve/8sorvvHf54/gn/3Gywp0OhVTzsTnpnCz3YrQZY2YFGARgpNJWlwpdlI+mmLsy8GckwRJbxoHUwUQThPmWxEgpE2vkghwfL0UVob0NG5ebPBavaJTLJsrWW3vwNLZkuzdGKkClJ3MlyLkcrN3CU74pEQF5pOxZeG/XV5ZOV/U4m5WwbTS8o54+MbrNule2WY+sv1G1Q73qpqcgGtH9xgMI1tw2XhKVPIQ5JNw7JqMJ8LmXMLIT3swFmgqlCtSA04hl90QtsdzEZjx3wwSWQU6pkT4ebAhAvx2A27HAg6lKELGRElGcHv99df0WmxY7sPl1YVIpWBwYG5Xl1fi96FnF3Ps2Lh85suLS8MPF0iATYm8E4RkPpcLljK9sRXNIs6EKL0JPjrUIBlnPbMho6Q0BWPVVAobr1ASX4vNDvWFjLBcrau0jZsGZGKSgBKQn7yhhPD/751v5fX/9ckI1obELqW+67qBcWlK2YeQAfeCIMi14n1QFsaUJv6tXvJhecp2rguNCgQcOGChocymMzUpuG8Es6vLSzUTeF0EBZotRCecukLg5toIOsBvQtaG7+H8gf0xLjjGtAcScVf3mmyOoKKf3ezs6uJKEIcqoXxWA/jQrbhHB0eHrtoMq4GuciLl0ynCT5fidRbgNGLKnc1rH3D4M0eOuGeYTFmxVhMtJpsrmkG6x5N5w2TLVk2x8XSmtQkZGZ4pa340Hr799Mn5v/fdP/bdT9/nMU4fL/if//tPh+r4yUvTbd/QOgPsJ1hBNdDmlfGwBzuBzREADA2A8Rc4YyxeOFbubI7WWk88JZl/iG9FoMhrsSJNBL6GW9dsMpbL1XTOjGxK5GFUQNK5ojsjgXvtEhqWFji73opXp+FreEVQGUKzd954aAGcvO1WXU3Ggci6uu0rO3/3oeVTOysX0oaNdq2ct/29ujdQwDrAgSBIa6aWgXLXriM7pNxhUwN+UwqxQMnQ4vlRFhldMz+1ywKFd0HaUjnkjfASWFhf844U13C94EYx3rRU5kxABiIgA3399de9a8oM8NGRnWLbOJt4BpDyKQIwTf9/p0Gg08bmZtSJAfa8oAAnzQ6HA+t1u2pQQG4moCLeKTNsynJ8VBdzbcI7d+9ow7BBCejqdkeiq5RajLc9OT2zk1u3dG3E78v7/eZ9xDSReNLEhYNdCDPG7d4718rfJaYQ+bryd5oRMbeOUivGC8mwwd/4TJTJyrBXPr1CeUhlQaaF7SHXIk/jRtJVaZeSx20OT1gmVyJ1E36X8S4R5MnakwlldDfNocgJTI0IWUEi7z7T+1OTKp3WugDABObhoCezA/JXQyyRsPYV1JupOHfIYnEoIss/jcjQ2CQShJaMnUlKPiVMjYYPBw1BPZ9jrlUohQ0pwxMZYXeJTE4WBfgmkwFq9jVMyXNCdpw0JZT9cX/Qz2vcUH6Wq/n6ut35C2fzy9946aWXnO/zPn4Ev/Sz/2VIBsENJ5uDJwYWxJVT17GQt7PTCwG9rcNDnQYwxcEwwAvY9LhgIQioBZ2mOxb7gaIphh/m2jGrCHwGb2DO37Yb63fb4rYVChmbzTHCXoq2sN86sWKlbqlsQSRIADl5wkZqxKst/DoPdIDDlNwbRoaWqJtcqSvHZgYshs6xm40ssZ5aOrEV1eRgr25VZlTncxtNJsJYKF0P9/f1PZoeXBfoAQQYyspH7z5SKSIwH6C/WBQdhQUETsemZkqAsmJJNoyIKP6b6aywNsa/oLsscJMKXZKbDiTKKqJ5jIb2x3/8FTs5PhEn8Ju+6Zvs9Tdet/6gp+yCTA6siLKJe0XAE7i/2fggOyozk6nVKiXdO76YlqDbq2kLuHX9nrKg559/3km+3Z5acTw/gRWcKM7qUW/hOTgM+GJM78nZmTK4uFQk66cDC24Xl7D8vpelToomKHLv1TCIgpuCR9SWjYOhCNmSU3exTiYV4mYEGRnYHFgcByZjf2RkcWbKQc1pWq/W1KDh3qRwmIuysMkI+GDq2bky74yCFEGS60pgkSk75jwRrw/IACkmlfsSg03q2sQja7FlZaPe1H0XFguRuFBUMwLFl6997VVp/MU6eOCWTA0hpnB6dqbXPjw+0mEBfQT+JmWmMkAcx3BZQ8AAHD1I2WQ+s/F8LYpJpblvxVJVDmIr6F/YXGqOduP+HWkMgLaCmvAeZltyOBOkye7ni/mPfumrf/DpL3zhCz58/D5+BL/2iz8mcxw/qVzLn9OdL04fTrl+ty99+uZePaIe+AXjCytDbgobgYspKZ0ooMVmzC5x5C17FiebjwYB7l6UrjQlKCM3m6m0zVB9qNf3ZSXIzcrkyxakaUqYrTCi0YZwMx0WN11UShUAaNBgRoQuzy50knNi4leSWs3MVlMr51KWCtfWqBStiLJHEEgmGzIziw5TY0rAbrfvhsiSb3KqBwF60B8oIyIruHVyYveeey5ixDtHjYyOMaDr/sAu2n0r13GQOtYG0QB+LqOpjO16aUdHB3Z1fWn7zYYUdOmc/qs/+WOVVUfq3DXs4vKMMkNZBpuO56GDGhtz05CIg0gR2GCxsDy6gGBgUedc6itwyfDaGI9URtM4ACSPu6LcGw6FKYA+n41yFM+HaDRLGBod90ijjZ+ndCbzQ/iR6xNL4PN9x+B8XjMObjc43Hv06QhqAvRFSN/oNXlu/o5HAg8JDnBvIyEA6EXMPccBlM8PkZeMDvl4MnqaDeHKBTRlphOkhGVK3CDpenI8L/+uGVYZ1ex8CoZJme1Gn497wb9zmMZCoXymONPlGoJf40migLR2ziPXYi5S77VUjGvVhp7bVYzBbceOmeadt0ejTrw5qTZTuruQBkwHylC6rWB+YHmV+r4d3b4jaslkvlJAlJQTRGuCO3sXS8R8RfOw3IhKpSbj9E4XzTwaiVlb7ba/fda5/Gvf+r3fev4+jnFeuv7Gr3w2jLurqw30DT+VZIIyn2tDYepC+ep4Dl0uNwkBiyuXq1oU3LhiEQtCT+k5rFlMkCqZdwWY5/9ZWPCXpEaxnNtw0Jf7VbVStN2G+dOJTjXNAJ7csUK5Km8JAh3l4CZIaZ4UOWlAXQIdZSslmLwTJCWVFHs+FtRkznRydWq75dhatZKFm4WV82llPtpkwsfWkQHLzs4vzkU8FnCNsXA2e0MpofxBHYRN9tGPfERZECoVHAh8j24XpcJwupDbWa5cFbZFgLq+uhTtZTYaWLjZ2N27t5xykHfJ+l772r7ylT9SELr/wgti2F+3L5VtcE0p+9lslHG+keba0JRd6kCKNLuQaTbXmtIdqgwkWwkBiJKTEN+OnwdjlNSWZiL7ur/gTUi68wVORtABWwXSgAANn1HrJcVMcE80CTYnvrJk867+4dkk1o3emXd6BN1rDlB56UaCm5oNkTwYP+MdfE0abLcyfSFIaZqGTnHksAbuJbUake3oqidE5CWAHbYOFJQ4AChdY63FcOXwg4Q+UcVWlr4Ujw5CLbAD65jDTkP4MADw2GDGuFTWTC2HAsGRPSHDdg4vZdgZrRc+K+8ffJN7QiUDIRhyNWoq/A7Px7yxMnwzwQA0g4BOXJ7KRW5R40aSHy4eJa1ENVM+uF+p7UmqCXIxWB0NMCZa5ozMGbxTDMCXVqrUtU+4Z6ihQA2T29oCqkmGz/h0PJ/+jf/0Oz7+m+/7QPdLP/NDoY/rJKHWOvAcMei1PkPTIkaYkCDGIqX7Cl7nzPGMSKTMCTLcDLM8JhLzPFxUgmAhXxRvyH0M/HWgk3ASD3pdxvxsuxyrKylPzenc6s2mNfcOLJnJ2y4Jpyhru0TGxtO5DSCuZnLKVGBd0TQAfJd6BpsRrG6z1WYcD/vWSAfWOX9ktWJWpWsBLwc6kjRW0LGDvNnrK1NwPI73jTS2lyxa3Ejn0LmDbjNfSERTA/DlskyvJWdOBgMSx0kcJuVji/cpdQPXAQmp/vWVSi+EMulqZpBYT4T28PXXJQ0FrYQNx8Un0IHRURZS6nJtZNuHA/zKncr4rHDE2LhMi1AW6z1LTNLlzGlASJAAfBDsR3SdlUbHYvl1/mT2kkOO98prodoR+yv0+gMbTmYK+rwmen14WQibxdxcRtrlGyGIxWruTmVR+Si+ZWx5GK2xGNvjTwK3COoRx24oc26fvxaOJz5cwibD8U2TgwCK3BYD/ox2nRwe6T5x+HHIEjQ1HrhcK6NTgIVGTpCIvFAoBzH6YQ3oulORRIo5MbYIRsf1iQnKvCcqGh7pRE5/94bDTteMN05G+vDtt9S44Zrx3FxXmbRHI5esK2Ad/8yRmXjUuEE6nWyOAMYoHurFcKboqtb2Wo7bBUnNg9ME2TAqGLoQBtkbvizz5VZwT6XWkJqJzH82TpnJFgqb1W733/7WP/+t73q/d1+D/+ELL4WcJlwAuGw+rsXG843EgwCG+7gar5o5hc0PXuLtcJoDnIws9v39A+9W4Yi04TRa3DQ1YuKrBzvnurGQKREG3WsLdgvNhML7IsuDD3d867YVSjUL0nllcxtL2WoXqAO73DhBlAyHRc3ireITgXEx7fjIao+GR3o9tcQKJdrQcomdZRJMTjiJViM+DOX3+1r8ZDkyLolKMAKMTIxbrZvSnE1JZsd1u3Xrtoay6QqqUcMn4PTM5G263EZEYlzCpvrc67kP9+MMlQh2okPMJiN7+MYbmojg9Sh/eG+XV+fC8aR7Bz0BU5WJ8zz5HveCzeMjemuNPiG2CejucMRatBaVK/hQ5H3SgQySEhj8Ls6q6ntNBRK+eB2uB3/ndynXkeguV6pS2mBT0nBiYiIOTpRXlEj8DpnTbDHVe44bEO8lB8dZX4yH8TusN758zIxZV6fECPtEcgp9uclUnUwaODzk90pjYr7UdalXKnZ8cKT7z5rgM8oMh5HB+cIl7sHpIo6nyl5UlMueddPxJFDpII+CsiqTqWdBvD9wPcrZmE41Hsz0GeOSVr8f2VViZsRhVCTjjXxhCbx8j0Sh3e1Yv+fqMer6Nvf0PiTwSZJRqVmp7NeUjA5duhCnPE1kpMWlI2NrR02/Io50wDybnXidK9Hn0lYoVzSLi7ATpbEEZbNUScFbl92n//4nP/1DD9/PWV3wu//gb4VkMFivwSkTsVddH5RVMaKeK9BRkuEYLntNWSBuNLMqVQwN/vvpTStcPLZIrikMAJTRiXMfhhiEdl6Xy2GzqLeruQ26V7aFiAqIHeyk9lGvNa2xD4WjYGsCXZC2MEjbaLZUsCNrWyzdvQvcjDlGhv0JFOi0TTEcLubMFhNbDNs26l5ZsJpbLu30Eh6xcq98WyN/U22oiAIBNsZXrJgRE2IBq1nwkDeljBtlAdAAEBLdAAzvXIEF/BLMUDLju41oL1O4XdmUVShJp1MFJAWewDRAL0LvDCwHP4nGzcY6PT1VYFPTyEwcOq4hZSzubFw/IIgYY0zRTczlbL2EmrO62aTczPFoqOBOyRVjSzwnmTDZS5zh817YrDRWfEwuK2IroDu4DzkrMkKU3coWAPDTKWV48dRDPC/9Xlwwzv4VtOBk8pqRPJjKNnhfUEo0O73Q/QFSIIOl2SQT8hUBvqTOtqYVTm6pdCVzBVNVN5cpi7lfEzTrONwcashLk26/ta+OJofz3v6+rA85DPh3HV5rn+bgmnDfCTwxrPHonaeuxg2Wt16r68sYH4RyfjYm1mu+d8W8Kv7IPhrJ96AyMWHCDCzVE+sQu0wEJlhLNDeAfmj6XF23hetBMSHjI47RhJBLGTL0UjZxikkilVMVRPlK6SpF6OnUXcwwn0LQc7XarLebT/3+q3/w2fezMGfwu7/y+VCMcg2Do3+108kiOZpOB4VSnTIwrMGicCHn5nDBaH1zYyS1LTdxAGTH7zRYL7VaBp13mhHk5nGTJYm+c4CV7igbGwOW3XJmk3Hfht22Mi+s+bA2PDq+Y9l8xZDOXO2SttklbgIdNA9G1dQZowREZGC5kmLFft3Lv1Sws+18ZOPuhe0WU0vuVracDq1SKvi4VGRorJId0m67rfdNYGt3OtqsYEQsYhfgPNKix0dTTl2crmRBEukk66lJKXm+NasfHOtkxXuTDIPnR6st3DIv2bZws7Lj1r6dnz5RJxqFZAIvgQKHsGwurXIWB7LYpUoAuIy06wp0ZJ6ufNwSzshz87njMT7wJW02qb8wN+myShIPxetiOo0OtNINxkagI7gJd1qtHMNDJh4+Xd712URDKZV1jeiUcyN5H2BSTGjENIyYpsOfZCs6HCPKSayaHHcyAfM1Vy1zdBdF1dzpbCaYQ7OrTKBE3iXSKNyZ8EgOPQlhonUYzbnye2DNdOdpdBEoCXRObnb9OYmbgnPiXrdcWrFSEhzB54vLZvA+gi5ZshpvKZfXV+bbG+uz0+lV8IuaFcAcPHcc4LmWygqR+kokNTLGc7hqEMokBFe4dAnvgBMQpf0YyHoAoQUk1cns+B4lKZQSpiKoIrgH+FeQzQHrwENFcn2GyXm+IA8O9jMHGntTyt9k0pvNm6v19j/++Cc//i8DQPj34SP49S98KiTNXkImVeAq6WTggYQNoz6cTNVaQ3pZdN5YDPDjuNl8nz/jki0GbFVuQFhl1jCmlWh+z31EwUDYYDQMeIBhBGzQ3cpG/bYN25e2Xs3Fwm+1Di2dLdp8G9gmTNmGGcLxTDLs8aA6r8986mI6sTK4W5C84VExvF/OBNZvn9l2MbG9CjpiSStkXeqa9y8FDU3HePcUbDKW2o6ljUTwxLCkUrkxS6FMYdCaYE6GxueHw4TMdbZUt/r+kQQSd2FSpThqxfMlIDuC2mZZ/E81W9uVOCcBmk04mrhSMCRusuFWa1+bgo1CYIuvKdczFmXQCBa6dkMfX0M6nt+lGQEvj8wXEB+LSpVvHDoEimjDkp1KXCBqCKi8oQSdzdSh5XPCCeMgjBVKOPyw7INmQ0dQwWA+E8geT0PEWCLZFCA89zrmzgkbjugn3IM40AnfnS1vgh6HThyQ4Xhmo+6+BGITKctBmmb2uFQRBqeRsaQHI+4fxjV8DgVW+GrwESGBRx3XET4n4jeu5ZHqbmQ+j0vAA+8ULnl9rcYBkyl8nwMAXhuwABgxv8M1EEVGlo1e/sMK0MSIrAGSCjRYV4LjEegkZLBz3iGNIGG6s6kOUSohsngkoMiiHfJNKaMjwOGdjEwTUuwJXNE2oRz2oDbhrgcHFZNxgqLKVqaEwp3lwY9pDGYzi+l89tnu9fCz3/O573lfzr8G/+Cnvi/kg6tsSwV27949nXIEKPhlYDF1SQqhkJC2dZBQF7XX7YtMjJy20vZiSfOCfA8QnwULjkDQjBc8C47FwcJn0bCoYul2yq75jGaEyeehd3Vm3asLTRActA5FM6FsRdmEDuxoinTTTs+DhLu6uBihDIbCX1h0qTCUkzuZTCnLuFTaKvmMFdIEGEBs79yxmIWZRNJMvE8yD7iFMRlVgSPSkSOgqJyKSLMIHUKkpqlAVkwpAvevVNu33mgq6etyxWdQu922dfsdSaajSxdo3vfK8umk1DYOD1qStzo9P1VQmy+ggjh2pnIRMH5CZ9q9TihfOXhQ0gBbZXOPRo5DubpuYJSu7pHQVrNFkumaUFlJfDTu4HqJyEyrj8MRWGLyrmTDUxm7vLrWZiYQkPXRyOF4oNSGS6kDEK+QRsNwz4o18NjkvG82LConcRCBAEyGQyCjicA4oRpVZlJ/IQOTsIRhWs2Uw1yNJ7TouGcEusV4qkBEgCvLpYx3xEHi5Hbu0yKSZRc5fuqafbG3K2ug0+26TBMlLzgq+oKUdjMO1PUN+Zzrzmfiecm4wfwg5t65c1fNBtYewZCgzmw03MU9pmaiyQpI2Lh48RzdLlnzWJQarjv4JkGPUT+SDjJlxGqRab++6vjcNObmkORzBVVP4pXyu+C6tYatQ7PhaHYzNllp7Fu9dST5MIIimSfVmN/DgnBXUXoyqa9MhqO//Nd++Fv/5H2Y0Fnw85/6tpCOTZhw6gELlLEfgEsuLG14tLQIdGkMrY2OzkydJG4GJxNBjllBn6OkKzpV1kEJh8Ug3cjYVyIuD1FTiIMer8PPbHcrs93aMsmd5lJ712c2H4/UBMjADk/kLFesmwHyz5zCQECmpGFDwiNjszQqNdeM48SjsTAe2XRwIR5do1qwahEbOi/xgtAVNJQtUY5oqmOtRcim5Ssun+gaE+ToivLzsXcqrf1ipaLZXfAZOVhBT9mENp6u7ejWHSuWay7mCeC+wScCMujakizy5VwTIifHR5pVhVt3ceEm1gz/w9cTQThPx5cmjYtZEohUfoYmRyqu5+NHj3Q9UA4hUEIAR86dYXQCKD+MPh5YncrczVYy9MAN0D8UUDi4NOe5iLLIrFNRtlvr9gb6eYIY4geZaOyNsUDGmggYe62WGlOzxSxq4OBdYcLf8KxlI1OCxo0gsEuCHSUxnWPKNWF+Ur0OhI9xOPK+CT69Tld0FbrPCmq70PZqdcuns7ZDZEDd5OBGXkzXTBJk0FsQKMeNq6z3QBOCTBvCOLgsEA5XIZF2odJ4GoL1yWQDf4LjybOD94eBUSSMQLDmM8hmMZorRR0mi5RSpFEHDQY5L3mMoKdI4FJWnRKkADbu/hUZHZh0vKmMYDZICWfB3DH4W8YSggBwG2OmnM532Q5OTmxByb8NrdMbKtvEmY7MDn6dDHi27lTGwUTwY8Z2a+Fivlh+7tU/ef0zn/ul95+qSfBT3/WXgcx0E/En5TSXqi6qJVxUOj+FopWjQLdmfjEM7PTyQtIvnEKMDeFG5DJMdHo21ml3bH+vZXv7e8ryeD7N/oGhQXeIhro5IdVhkiROKKcsNBnC7dymg44tpyMrFRj0b1iQylsiV7FtMic5HGEfKMxOXR4KbAbOn+uRgT9trVquWTLYWefJ6zbonFuGLiey6gEjVElr7R34QlfTAm/UvDLE8/MLndbxfKZLTiU9CEQcKgIdmVKA5h5jZ5Rk0EaKJWt3B9brjy2VzVtz78iy+bINhhMFhskM8xU62hvLYQjOKZ/Hia0so+MnTx5poT95+tS+7iMvWrVctSXBkOCE+EHG+Va8ZzUZVi7rzXXkffN9BD+ZTOB5yOi4hpCSwQm92QMSkbYtKhwa6UOmey16CQ+NYq1cgQbnNUpXgoB4ktosPs/MRADXm43a7nSt3evKxQoMKsYbhecZG2ttlIgC+DX07vQPSfPnUO3wsSdFRVwu8SqNjK6ZU52Mad44KR0WgItqBrZbrjXAT8MhpEGWSqtZQXCTMbmCoecpapRg0iTeX0pEZE3CzOd6HzQLJgjLFmgYJG6yXSaEuP8xVMBzgf1x8HGIOz1mpmyQrJADT9xI7CJDsn2sBnZ2ddVWyQhNJG704OvA80oqH7uASOqeZIGfwYOCwERDgeydAoIBf5RWKlW6rFk7u7wUmfvg+FhBDgyv2xtpBBHWAsEuSVkrruJGBwvyZzwPwZn7s9ys3uoPB99yve196aWXXvJRp/fJI/jsN//5sFJDPjptyGCjL88Jw4WARb+YzKxWrSt1R9kLB3Eu0NPzM42jlGo1ax0dSfgPAJTFyqYRm71csVq9oYAC2Eswo0xmrIrSh9NLxr6brRYN5Qjg/HazsGSIIsnYlrOhvldvtKxS27d1kDVLM8fnm/Gmu6jFhqUh40Fp59cFgZULZcRpbNJ9ahePHtqwey1p9TIbn7I7k3ccajKVhBI6cXTyXv3aq3puOnBkE/wMWVWc3dG5ioMeWS2UCDA8ShOCGYGOIrzZOrRiqS77xtFoJt/N7Q5jcPxOV9LRgzBcLWElGWpEiy4o0lFsnK9/8essC38w8tsl6yLQ8VocErxHTKRFYciT8aQU6MjkCHQIAtCswdv13u1b2pRQWSixIdZyX4XV8V8QKtOQNBHUnxD1EwfI33z9Dfc2aDTkjsW/w/iXJypCpcKjBtow5XpduB1+HGrWFAr6ef6Ney6BU6gyM4IuQgJZ51jKOHuj7i38MV6LspWMjw2PSARTHnRWAebpRqKivELOSRaYE2F1iGFih8l95DpLO3C2dM+RSDuPICYOZaTkIkOnCI8EmuF+xiWqj3UVhOGxTmPFZ5+EKUbTDhtRqQiaZLdiF+AgBvkdFZlERgdSr9tTEKIk1YihpjNcSIPnip+fvcL9jfdjIkjJzJqDdKlqYSuRTsRQyeTeffJEewuDHf4f5RICHa5hEIzpxCL1j6gn0lo7VE9ETdnqnqCQPVsutvP18jem88V3/vUf/Ovvq2H/4PMf/+Qdfa0AACAASURBVPMhm9n5Q2Vvq2+3cm7nJhAA9hr7ArYBTtfy8zQbQwSez3SKlBsNyxTyOjUCeHZkbkHCMnhHSH/fVOpQYnEy0XFlYbO5YgwEDbytSliz1WKipoFtFhauZjYa9MQev3X7OQtTOUvlGZxHpikpvAbwmwdEZmYdyexELo0kg2y7tmnv3GbDjg3alzbsXsmshuH6k+PbCho8GAQPwWcg9Xb7KsV4yKV9iSJvqAUJ/YFFyb+zIF94cP+mO0mWyya5uOxYJlu0OoqypboFyazcmsBT6LYR7AhoyLnfOj6Qoknn8lwlJgP/f/LVP1EGVi1VVFKVSgX5T/iIwfamq/nk0WNRfeh+87nJdJBHyuYYA1sL/Ee1mKCOzyvOboyfzaIOcSmb15wuWQ8zt/iXCl4ApxxPHVLYYrYyU5YjfiQlbpCwXiTaCRmXQEEZxmevNBoqscjouMeo14iTiURVqSSiMQGGKQ51Isl+aADQLVVWt/YMubnnFB9GoZIu2CqO32RinXbX/VmxcaSkG0809teoVAVboELD2uLgU5Y+QaPPCcsKWlGgi6sJAlTcHQYS4BAlWBHsYpUVDjeyWGaAKb95Lkl4oeoD/3LnQgd8Nj4nWSXk5nw2bxkoUYORylwOIzI/MlaRvVOZZ5zI6DCNm3oEOr74Gb64hoheAC0RMBnqp2KitJ0wprZaW5GGFhn+CgNueJ34CngTTxaOiE5olI8s1L1z2b8E8tF82l5s1j/Q/mLv77/0pfdPVhf84nf8lVDO4JQ62GQxIoQ5dNQsgLtULlUE+oYbn5ICfB/PJ9bu92yx2Vptf8+qjYaVa4ycuC0bHaJkpWjbSE6b1F8A7XolAJvTmgt73b5WiUw7XZZ1EJBXc5sNu7aeDSxcLWzYa2vRfOTFb7BCuW7JLDp1SEd79kKGwHOT6jcjCSOyOTApphgy2OFtpjaGp7eaWzGTsARWjP2+7TVbWtBkDPwOgU5lX+DtfzpjbGgWJEAxP8sGY7ET6D72sY+pZGXj8D5Q3gW76fSHdu/efemFTSYLS2Zy1mweCp9BzYTrEO7Wlssk3W92s3ReXcaJyzQO0JGjw0vZBqbH+2IMDMoJDzKQsydwuFxI0wH7nM+dFnCnGqjkhKhMoGvt79lkOLTFzEnRZEeYydA5loBDNi2TFjqR7pDltoL4KsjroFYDGBMtAdIwEly8arfTVwYlh61kUibXBPTlYiasDfiCspXMAewuxjbBtHgtlX2RZltK2aGLAMAr48G9wb9E5HBRXbq2mDlnDz0+MrVRb2DnT55YNpXxEbnIKwIIg6wxXG5cdRgDJfkVe7NGorNRBzYe2NfYHMwAgj9GQ+m0W3hGfy43LoLK76mpkkSN2zXfYll6EaXpynYHlktlpZ7CfSSjZoKE+WqCOmuJMUqemwelKQ0w3U+eHyL7aGjlUtUurq50r/GAJeNlgoUqilIfBSFK0sdn51prRUj+2bxoTkAmWyqcVFZ0EzBQ1iv3UYEOvBdZKpSVU4ndcrv90lW/+4kf+okfeuv9IswZ/PK3/5WQwXdGmMBHcOuar1EAzv0/3L3pr2Xpdd639pnn8Z471q2px+IQBvmkPyOfBERBAEeyIyoWSZESKSoUxXYEi4YGEwhlBZECGJGdwbYiCGZoORItyIZhDSZpqckmu7vmqjueeZ6H5Pesvcv8bovs9iUKXbx17zn77P2+613DMyizYdOivpBOUuZRXrniaaffU1bHuDtXhs+ZkzwRZiniLSLplE3L2YiApr7WdCb3eiArN05vyJBEJavtNO3llEGEM5UgEK1s0LmyyaBjo25bAejevQ9ZreGUMAvSIiwzSIl6GZL0UUDCDR1xlJUAuNCBlrO+bWZjTTerxYyVyB4w4l5uwmwEMOlc/b4a5Ou4B5yI+0sAF+8XDu7x8Qvl2Vu3bunv/BwNe05qNZaLOKJVbLba2uVFyzKFolUqDfUUWYBsXHTjGEhACyvhjLaY2vXlhd+DZNL292qiijFccGWZsoDDBDo+K1lIu0W2m9WJLk8BysBU0k5OjlWyk9HRxAfjJ6Nvpt5zhhJ4OgTKfNnwNONRlWbjEeR86uryTRx2TBhRNkGPDm7wrTt3tClRTOm0unb2zOXCGcwQ2MDScX0EUcC4KHnQvuCwgA0AkJcUP7qnZOVoEQKnIEsm40e+KAJtMyijJ8d9ZkpNOVqr1jQpR9UEFRaCNtAR/hzs7XtQQQIdwGyQEJZOnOiQ8eBVgIvDSjw1CNz3IQQpcx08bwIqWEa3EwCqkdDBzO/y82RZ/BywER1gYQBMxZP25OETsTZg3NPnlpI3fbLQ9lMYzZx/ZgkbbDYKdJK64vpD6SqyML5/cnKqQQRtAlgqZG6RmAb77vyypUCGUVMSkL/FNRgbIwtlMfGR2as8CyShqILIMofTiaWw5USYI52cxVLpf9QfjD7/8Tc+fvafQpsu+L3PfWLHwmb6pOA1wQ3cJ4fy9GSCFYtbIo5EelLYHbhglGj05XJggMiYcKMaMW0dOckdwGYpb8k8QFILieGQnK8FUSDIZXG6CvtDtcaeZcolmbsgs14qZBTkOldnNuq1NTl9/bXXrXFwKExQIgkGKLD+YKhAFzWJwdG5csdOGxvvBKar8e3K8klhSqycSyngIQCAzBBBQwYmqKms4RWmbDaZqV+EaQoL8Pzy4kU2RxAgkyRLcWqSKaDw82QtJ/TCEhkFtOGE7G1r8xU9l4ml03k7OrlhTONQvSWr41rh+MLJpZc2n42F+gfQLCPlpeOy2OxSAIltBU5lk7311tuaNBN0gAIxfb1uXgvSwLSVwQoinbBMeG0+G3g9MmdxLjdbgbV96rp5oU7DBsREmv4cgg4IHQioypRxPtNzZ7OQ6RNkkInHpJmMV6Dh0VDlL5UC9Dh4pKwrymQmswQNgpQGE5m0H3jbnTYvz4/sUaq44URc2LNYTM+a+8ZnrldrgqUw4KKchfmAlwNQE/CXQG3o/yJ7kwFsDpMmZEMIa0cPDahF6DfMe4LvpIfsHg3xF8wIMngOQdoEXO/enttfckBweNHbJOjDN/UAiTlPwr795relSt2o7NnpMQKlGwccp1I6ELz3660XDU0ou5FAa7f1vXypqMCk4Q7CotWa1GIePXrygnJJb9oVT5C2wtAaambC8mV6ehlVPjiGjcnAGT5ABcwVbE5QDrNLKQEl4pbMoBaURfqptVqvf/wPv/lH//Q/Bcew4Gt/53M7sgAGC5Q5PHTUF7ixkIilPExZJ5K6xj0S0dww/YNoLDCsk/+vLq7lAYqCK5vA6AegUAugOJNRcCSYsoHkIrVaOp2ILODowEonB9YZIAmVsv1GXUGp37q05sUzG/Q7du+1V5UhZAuUkEWNzsk6ohOQYLBZLTVRBC9GwCwWcu4Gtl5ZOZe2zXwqM+tswkGck7ETyV1RFqA008aVeLPq4+Tz1ul1tcE4xaMGNgv8utnUaQ+fki95m2bRdTtWQFgud5bK5TUhfvz0zK6bbXvppVft9OYdXTPg3W6nqeBDMOtcX0nevV5lKMJwIaNJLEEYBWaV97zuypH5lKiXF9c6iMBj8Zo/9EM/ZGdnz+36GsC1a/IdMFBZzJQ1UsZBQaNvRZCIUP5ks/SaOPQEek4zhEBN1/R8EAAdIiBJBlIuyV6PzJVABYav3+laNpXRAIAKoUs7YbW02l7d9g8OlC0JzrDbWq/fU0mrzCrcwFLYXbtcOQ+wVCrrfkqWCFC3NOq2ct/i+gjEoo+FpjoLDJtDzUDc0QCMA0sBL8jUM2cJBTBED1AjSerwdrAyGZ1kujCnCdVdxK4IByV8j/eO+mbCVBbylslldMDQu06kKYUdaE8wRHmGMvov/t1fWvPy2o72Di1P2aiRk5vkIMPP/T8/D31ICgVlslQSjkdM2t5+Q/hU7g99asrVrtSvzxX49hq0XoCqeIYPG6JUruhex6GCxVMaTIzmkbCnqz8DFwOSwgSXezydL/RfnitBMpXL7hab7e8MZqP//mfe+BmPuu/jr+AffOqv73hwlK0oDMuPoFoVt5UHhkQMAY+bTjkCQJGTHU16TnqCHukvUxzKQCZpqPty8wcaWExCfTuzbUDfwyQvgyQ7IoeUIJxkiULG0gcVqQhrvF7MWyputlpMVMKS1d196baYGwUF0qL6D2SRkrAOQZCwIuhlURYS6GiIr+ZTG/e7VsqkLBMPLFjNbIfEuDB4I8nmEEDBWOGEBqKdEgO0uyap+BNQ0kqh1Wk/vB8BCPArC5NeE0ML4BlQ5gSuxnA4g1n31r793Xd1ra+8+roYBo8ePfaJ33RklVLJCsWcdVvXls+mpdOHGjBwF0j+k8lI/cIbpycqr9W3m3spTUlCk9qpdYG8Isjinj9/JkEAPgOvTxkL97dcLKgPCGYQFRlKJDJRPgPvRVkujqzkfJaCq/Da3UHfRtOZFZBOv3kqiz8kwcE4Aoy9oFeYSqvMJljKj3a9EmMCD1NJPYFP7PVU3olOh+sW8kIzsmec4QIDASCKGZPrVksBkgAEHIUpdLvFweDTXJWLQUzvCTyEwD3qDWy/TgYLNnGuCSwewMvhxPqA3BG1LJXV7yOY8SXxhu1GGFLKUrKpyEeXDFW2AlvaJI5bBBokP9l0Sp+BYMd1Aq9yxgdJAqyTnX3rL96UX3clV1aDm0xUIhJpF+NkzZDRsZZ4L16PZ8Ezocqq7TX0umR5PGcybw4Egh1ZLus2lXR8Je2LdLZg9ca+DSZTmy3W0m+cIjG12YXgfZgVDFoy6usxoFCvkr2uXp0L3wphEU90N7vdF7599u3f+vKXvwyE9n37FfzuL/zUjtOKDIUTiwxFvNaAJiZjdjBJ6Fg5Ps5lnl1zDtL/dLbQJEoySbmixQNcmIp6CGwE/kAzIRiyeNkgTOcAFfMzgjWgUZZLWVDOWaaEhtpSU7Z8Pi0M3Go+sl7ryo4O63br5k2degmMZ1aUnXPr9wY2ALYBha1QsMPDhoQ9mTDOpmM1+9dkdauFAY1cDLq2Xc5tt1pbv++DFzaTxA2Wc20AyiInX7uqhuSRpLPnQp18RYKj0cSOTUD2QolGRpcKif3tdk+B7s6dl+zw6NjGykLbWtxkbJTLtDTxfN1tljbotZWF5bOulsE1qRxKxpWpofRMNsN94yAql6vu2RB4cKSPTcN+gCcH4glcP8G8kLdGrWa5bFolHP0qCYuGIpowSLh/rIVIdunho0cuCileZMJmq5Wd3Dy1yh5+FleeWeYK1m42BVVhOsuGJUjRm0URhQ1NEIFtQH+OIE2pxcFB6c8B6tkZzleY1OT1fqw/DkHaHJj8gMGDhwyLhkGKhCZsp++RGTLFplwlm+s2W8pewSDSt520+zYejgRNgb3Af1mnnLysNwmMZhziQjZFFcL3CHIamMThfrfo0jjkZhOqqmA8JJc6V08GtUBPG4ziqD9Uj66ORNImbjkwh8Jh5qxQLumZwhShwqH1we8T5FlrBFpaJEIn4Ng2RtyBw4DHHBfnnD2VLxaVlfL3+Ro+edXKtbr1RmNJao0XS+sia2UxmWKzn7m3VGMog6+3qDCv9W+TMUpDU8nJd/sj8JLbdDb3rd0u8Tf/+mf+2p+o3HmffgX/+td/aQdI+MGD+7rBr7zyisCUkPBHY6e/cIMz6ZxOG1gDTFR54gQ++gEY1tAcrVbgMIIPo880lwEweDkCHP0aIAeAMZmyui4WiPeVIfgZwKMtJK1cr9uWICVsFRCEkXxZu81LS6YC+8hHPqyyIZkvWbtHpsNUMUTQc3KWi8oyMrLG21qn3bSY9KjntqUJv5zZuN1UoKMxDx6LjeRa/ji1A3eAIRF3PB56ZiE/l5OfTUypoz4O5epkomDEImXjUuYBLegNwbLtybzk/OJaDmaHRycqGRCU9F7T0PYPGtZpNa1er9hetWLL2cSWi6kdHzQUjICKdLudUHEkbq12Uz1QgMoEDLJEXhPaHc8kEceisSbc3WQ8lEYbwQzfDCAllHKNakXfp1nPJtE0UYKrS2VOTJOBkRSKZb8vYS8Lj4KLdsvqjYad3r5lDx49tKvLSx0M+WTaTo9PZN7D4UDGTtZVP3DLRMyZ5Ro2GGiARHbkgQ4LTFcooTogyPHsBdWgp4ZMWB4vVO+nEYSA3RA8oy/WrSavUO/CgDcZjGwPBgLsAYQ6+2OLbXcqrVGh5iBjYkspiSQTpZ+DaEPpJ4DM9MhCsUzA9Cg9g0n0PeEHHxkofS6tZybXWeSwsvJcAU7SbXWsXq7ZZrGzXMoFEqD/0XsjS4NmSDsI2phnia56TcIh0Qa5dwVaL2Rd9P7Um4nFbTCkn+5Jh8S2OVyxOuDAWa0U6LrjsQRTkcGXz/BmK/UTSn9sGeFgD3oDHWzs89UK2AovH7f+cGrFSmWby+X/Vbvd/omPvfGxd96vU9jgz/+XX2GQrr4OlBTRrcJhBGBaNhBNbhqeEcGZEwxgMA8F9Vwp6iKXs0bzElyQ80CZzvJACZD8/24fezodSTqJ6cFAR9GJGt/ZeDW1eIapT9rTbGYHq3moPDyQsskHPvCqNfb3LJbJ23jBSdi0TttflwYrZXOtXrEUIpNxJLZ7NkWKfDGx5G5tq+nEBs0rwVYw1clmctpUNMtJ2cvFvOhBUMOkESa5Hky8neTP6c5ijXi6NK/JpviespsKzXSGDys7Obkl+A0DnP5goqEEC5ODgtdSuVRFamgojmuwWcsVDFmpQi4t/9vRECNtp12B5Kd/SR/139PnmJp5I58/BHcCDJmiDiUGQfA3F3PrtVsKdnuVsvpTcp4P4Rb05+geIUfOBuRzAWVg0oofwaPHjyUA2Z/M7OD4yF5+9RWBxs/PninDySVTdtCAp+slJFkDE1iGTKynUrWsPpOyX5RuNmvPfKUszHOmhGYT5lQS0uKQXH6oF4ihDOBhylTEQwl+vAfZKIBiibWOGbiYoC7ZZEq9YgYUgi1tA+E0cY2jT4fsPoMeSlgOAoYnGiQAbWHCG65Zfgb8IM+f+8l0WOKZE3xfnc2gTD+seMRwkEBrxsb9kbWbLUtYwnKpvCiJQJ44pCK8Kq9Hy4EAHjFdCDIEIhnsWCCM6xVeJTp4YeHwrInfW03BycaED4TOBo419JDoj6YaQoxmC+nR0ZMjEaG1wmEcWMInr/OVhohkeVQh+rCST2M/g5kM5juLffn84fNffuM333hf9uuCP/ilz2oYoQkUAOHJRKcTDwvPAoIWMwjxHlmYu0AlFz0XFiMIbep9pkhsaJqlnA7ISIOlIg0mK6AkIAjSwKYnwBccVzV6GevPp9bstiU5A70IFVTKmPl8AhlDjfWry8d248aB3b57aqlcxSxV0PsgOT0aTQ08IAuTCSaQyHwG96aNppnt5rnVkE4HzIJHBdPHhMs6TcbY1ZlO4BE+AQd7jniH1xi6YLEBCHwKKEiCQ+gHJb9aqvTiNKZfJ4vCq2s7kWBoyWazpYYQcEQhcxM8mt2uFtrF+YUCnWSLtlu7c+um9OlQVYHVQEvh0f13tZHpTUqnruF2fJTPBD4WJaUPhxG9mtUag5Whw0sAl2Zd1RmXFbI6JJsI5mStNOvnk5lKdPibgjeEuDKeMU32WqMhWlG717Vub6Dgw9T17quvKHuBhE/ZeHl2rmvTFJWsF7EFtN32GwpoOjzlrjZWtkAw4wAhU5GsESISQ/pQCSvXXH5KHFXh/ZDyd/CurDJpmqPAQtbFMAJiO4fPwj/7sN+3WzdvCeyMETl9unSAeObENemGY0vuAg2BooEIwY0DVz3L3VYcbYke4L2r8pRJPuBx+mcuSOtDL5+AwxZC/pzDHfA2B+W4N7DpcGKTwdT2aw0ZZgNd4n3pV+N9Ek8lbIpXMewPSbzT3vFDgjYPwGD+RyAEz+rJhot8AtjvMLnnnjXwQc5In45roNKgpzoFboMiD5+XYUgyZXt7++Jm45uL4Q6WiBxAuZwzKkhYBt2+BkL052llJGLJi3g2/T/+3d/8/b//ne+8/7xgg3/0M//djmkeC0yIcLTAQrtCpcWJlMo76dRhErz0xjVBCj25er1hNZrvQUx0EoIcwazd7or7mCsV1YyG6C2nMMw7wsVLgGPRknLTv0EsgMZ7t9+1ERzXIicaisdwMzEIfmqlcsZefe2OpfJVS+cr6jEA26BXBQYLuhn2ifgyoITiRjRzK+bSVijgzZoT5pXshcCxXcyt22nZNRxRMoG0u20hcc6ijO4Jk1U2XiTWyOZjSs1G56DgdziFWTD0LPcbB0Ktd7t9Ozu/FK6J/ghTy8F4ovtGI5pNT3ChTDlo1NUsT8R3osOR0bJRW9dNu76+lHS704QwOemoEe0SSAU7ODhUwEsmOYldhBS4CNkKQwZK1nbz2iZjoBkZSVnR65oOx2roz1cAlj3QSGGZZvZ8rrbE4ekNrYk5ngRbAz1vN27fslLdFY655gcPHkoKCu9ZWDAYHDFlB0wdabpxrWQt3DvRwhDaDDX9IuFONrL6j/TOwn/n58luxAUNwcQL+NgEdyAvZIg00sdjZXx85qNDWCQc0DM9U8rWXqtjzYtLSwdxq2G6naTP6XAQ3kN9TgDriNDm3POBw41+GYGYIY9krzYr/R3BBQKu5JcAPcP+COJq8ifhti7W1r64tuvza9urAEfZ2l69rsOW3lqQSmjIQzYFxg9tbbjZTKuBemSBbsXoCQ90INA75zNHJuGLzcrag74tdlsr7XubBAEAZAugsdG/lgpLaH69AMOZydvewYGlQ5+KXL6kz4lKMRi7HTJoaywORpKf9zaWwOXbWDzx1nA0/5FPfO4n3nq/lbDBVz7/yR1YJ9DgkY4WD04la5wFSe3u8kr0bMjSpAuG5haqJNBSlF7TK0grq6K/xySUTItAh9w23yfVJj12xQ14jzLosAnUFSZ9kP8TgTY1Ch4qIZhCxnCgh7d5ZVub24c+9JplizWLp5m8gkqH6LwTwNRlfZZ29vSxTYcDC7ZL2RreunFi6QwP0QG6TDXlWdFu28X5mQYCEuuMNibmPrHYi+kqWncRqZtNR08H20CCOJvBNcW8vKURTSDDkg4SN/cIFWIyXspAlJHdBR4NwI2GBQS6o4OGGuhxqbfg8Um2QibWtqvLcwUNlawbH44QXHl9smumpWRgHApcHwGEL2hgKEdD5EekFOBwGjYG00yGTvgnhA5cSEhxD5iiohPIIYe9ITqEZOxY63H97X7Xjm6cKKuLeMDIypMdc2gWmXqvHULEwMZpUi7PHrlukfnxdwKUhCDp0YVYsshjgtdw0yU3DpeMVCTKOXdjbslAsT43G2emdLu6L+pv0SUJYSxkr52ra2tdNQ07diS1KnkyfNaPq2MzjGBtUk7GQJOb2y7y/vy74+gQuthquOPiAECxOChW0oWLg/HETCqRskwiZc8fPLHpYEwDTWop1UpV+Ea4pQS0i8tL9cQIuiglw2iALRSAJQXuEovZVYserwsNUFLTL1d/1XY2mI5tgUAtgOdEUqwIKifaRGSCKfqFGF1hN0CFlStYpb5npUpdGTmVKeuSLJBsj3IWqXZsEkaDkdoF7OdgG1gindms1quf/4u3v/6l99sUNvjTX//ijk1DdsH4numRE5rR9QI1n9NCoFGJoGSU2ZG18TsY8dKjowmfyxaED1K2N5mpUQ71iz8UG/TqWDS8NgtWWLsgphR8vnT9OjK4Xr8jri3Bl43L4orF6eWNbDrt2Yc/fM+ypaqEOFn3lNMamGBlB2YvlbDW9YUtJyNNbYv5rNUrTILd7YvSFfVieTiEskcwDujbMICQNM94ZGQNkR4dAYCNxu+7H6urh7CpaShzSEidZefaZAghsLi4B5QMzVZb/ScMua+abTWFBQkh4IcGzkdgptJJiwUbZSBo0dG7IrsSJ1h2lJR0bkm4t9fwrDlXUN/HzWXwcK2rvSAqnyAeNcFKMJFZLKbuqbvbSAQgEh7lOmAccC0g+vtd8I5Ln3wmYLyMRCKnDzQB4lKr2Gv37nmwwSim19f94t/1HEILTYKuKFyoUod0PfGF43HXs0skPOuTwq9rA2q4EFKwCNjRayhzYoC02eizRrxV0kz+7kZIQwU6wU+Y6pOxhXp2w15fita7xcqm/YHgNgR67jHXI0tLwYcYwqGOwyTWh0v0MxG54H4yIafnSdZMVsx+genA8E3GSNtAk+hytmDvvvW2BAVWi7VlUj5EAToF7o7e62Q8VZBW1gknNRbYZfPa8rWKMrrpYmaXzabYSrFU0m7cuiVQdeSYxh5ZMmxDVoppdcJZLmeXF2qTSOafe41BVaGsvQhjQm0U9P9mC8GI1BdHlVjsJ0ye0qLZUeXo3rY6VsjrMP/DYa/3ox//2fcXYyL4vV/4qR0njVOdKE1cSp1ABjZOPaAFC8GNc5B5YSExoaIPQIBBTptTidE0CxwzZbBigHnxmaDfwEknFoRUaB2SQ+8DgjOKCgwfKD8HAxD1kMNDLwnwS0Bf1lCcyAia9sEPvS4XJByPJCm9WvtG5HJRTsW7lZINj4vVXDANAt5yif9FTmDiTrOp/79frYsyJjNoc68FVDLIDOhXMlGMlEGiEik64fks0NcIhkzzyIIJhi+99JLKBkp5StsoGENxqtb3bLokU8HZi7Jhof4Mv0egg7GwXs8U6C4uz9wTYb3RZmcQAawBHwmgFfT3wOiReRA8CGzPnj21O3duK9hwXRD6maofNPbUr2MqSSlPf4nASfZJRk+wAqbBZyYA0J9czL09AQOmNxyqsZ0BfoI4Zippt+/e0cFGD4xsBAwlGboyCSBA8YQm5FQE9BsJWsBqIMSDWeSg5B7U0Cxk2jv0qXYkvMkaIThyILDZuEf8V2Uq8vlph2uw+CL1X9oAZIh8/kgin0DH50IyifIwlwI4vrAUQzGMnvBeYDgCdArTH5loE0t4FmvvMSMZNYdzjBLwWvqBBC0ORrnhpVPqJGcKuQAAIABJREFUSXp5v7V6Zc8Sm5g9eue+zYYTK+Xo2yHQnZQKDPeJ+xUjMKLCrRI4qfbOeDm3fKVksXRK9703HtoEBfCY2Sv3XteBiSyXBEXheOMRu1lrbeElsQAIjlUjwZPnHaAxmFPGB+eVPjqcV3ruwIUwmYIqxodOSyWZnmpGuNiL5+d6TjKwb+zbdrXtTWbTL3UGsV97440fd6T8++Ar+D8/81HZHfJhXEkhHBZoYVGze/MTZgTps5qtIQYIuRegHQAU+dlWp6tF7aBIeKEOxaC3RzoleWl4fsuVMhSpQiTTlsqhbw9Hkykvyrk7aaMR8Fg08AynMzi0uDhdK9Ad37hp2QInsC+G88tL52bCgCgVrFzIWSYVk4ow3NFamYxuKzYEvarzs+fiut577RWdylJPWa405sdkZbXEVtDBlJRfuUzWkfobhCrd15PARyAD1kDZFGV7t27dtjbcyzE2kCNRao5PTjUtq9TrwjTRuwPgKbtCHNgAi2ZSEgpdLMbC+D16/ECBkNOeSePR8aFDQVbzFwGBMob3YcPTM3rnnbdVPjIY4XfpIyLVhKn18dGBepQQ++nTAZXgZ0p4JBQKztbADDyO1FFerBExPLgm3MQWK+AG2nQEO6KlPGjvviQ2CeVupMrBpFCTTXqKeBowIZxOhReT0VDoVUF2HDli4YHK3wkgUUZHE14BKFyXkdMW/T9eW6rQYZZH24Dy2f2HXSrd19tS08/Hjx7ZwV7DauWKbQl0kNvpOQIbQnE3E4pmQrWDi4xVYOhMJmPrgJ7fVGD09QKxi4JDX+iBwagAckSverkSSyQbS9uT+49tPVtYo9oQhEdm0uWKBn8aQkkMlEN4pdbODNGLkCNeqJTt7PrKELiiZTBazuzWy3dlmkNpSWDkGV5fXel3j45PLEjgx+zMGSbneCAzOUeRmD0YJFEvgdCfFKQLK05QAAwVmbC6xBPCp7CMNtbv9u35s2d2eHBgqQRYx2A3mU7ur5arT/zrP/njP3y/0MOC/+MzH91FD1OE5fCPBBFjeLyCK6L3k9RJgugi/+ZaVisNISid6B2AD5NczISFjfJD6OVK7Q+cIRIynMzs8vIqlHMKJLp44/TU8jl6gEwx+7bh1OR0Y3o0HsquYrma2GDYspdevq0eUSD+bVoP84oA1e2GCzxl1SJ0my1iDKJVZdOg6CGoe28tmXBPBQYAQCrIhqAxPXr4UH2XSrkkmAKBjaABJYzSiE2IcoWI8JRiTD9DtVw2Mg73kdcqjftef6hGL4FZGUkME+64prCRWoYmf5QXraaQ/+lUTOobs5kT+SmxOYwYRvA7QF6iPicbENod7QLKV8kO2dYanL5MSEP5cqbWx0eHVsjDoNiKKidzaDjA4NxA6ROs5zObjafi+nKKMxkkUIOYX+w2dnL7lrK4p2dnOozILF596WWHeICTJAtGq49rRIctnX5xqGGZyD3gHkVy9fQ2NeFOpeyq6Rg8PpNknELSfCSHFAU8PqP08kKZJBHi6WWSsSUS+v3o0NZhhL7f4yfKoO7evu0MhUzG5uOJrecMYcbCFZLFcuhJ5TiG+o1XHkyH6WfS6+SQAIQ+6HYkCQYLh1IxjQwZ9zMa3CXSltjG7cF374tre+vklq4J4C8lI9fAM00ECR2uHCaZYt5WsZ1UROLAiNJJlaVBOmmtQd9mCEDEAnGpyaJ1bYu1PXv6VBn03v6BBy0sI6Wqgu3BWAKdsVhKPbhkqF6CxJkmrBoImqqPrdpLBG4kvtB69EO21WzJc4ODwA/W8a7fH/2r7WLzN+fb4XffeOON9zyQOPjtT/0NuYCRDUgGWko7NO0Bq251OtDcjAVx1fcOFuYWBxpGUI5JQYHpVwh1ECB0MpWLE6eHMHES5gQmkLbldK4mrDxkweNls3ZweCS5GqadYJowvgZZzyLt9enlIByAK9eFVaoFQzWEngQPhYcJJQZcGpQvGACVUt7m05FNmL7GA/3J5zPa5Ov1Qv6mNP6ZwMrvs9eX09T52blKW0o7ek5RGcTUleyAYELpxeaMBCrBkXFLIg4mG1KMihXS4z31K2/cvO1iCRwQArjHBDfgS4Fns7Gnjx/KfvDW6bH8I4ajvko/Ah1CmrQMKEUjHwaAs2TQZ2cXmo5BjUPnDrVo8IH0ZsgiOGAox4E1MJVmEEGJTz9QsIlEXKWvlJqx4Fuv7friSs+Y+yp1j3rd+uOx3bhzWxsHkQMyBqhWd27dFoaNrJSSTD1e1kqYbVEtCEQe0ta4pxHbRHaRyMDvdnrukRwWGzUKhtEk1kHFfq/IniXWGf4cmSjZXwRxiaopDh8yvbOnzzTxrKDfFsQUtHCmAFhMYKd/yYElrq043Ttbr9wIXDLqNPXjgXpWi8nY+p22Mz7KFR0WrHGyXw411ny1RNa4sQffeVvKJUeNI5XagnDNCdIxMTUcmDuwJCrae1WbcgClU5Yv+8QVALOlk9ZRoFvbcrOSQVOtUlW5ywHM/SXx4NDgcHVBjpieK+wlpLOEXWUPy3IUG8TIaAehXazrA+0lWE/K+GSnSGsjIT1E5KYohVm3+G+Mx5PFbDb7e5PJ5pe++MX/ofNer16Df/gzHwXlIfAjQFQWlyPVlaZKkww2AwuL6R44KuALqCg4vy9jpWJZpxmDCx4cD5Ey8vK8qdMF0DAaZepNcFKI29dTus1r0QMindekirQ9lbTh2F3VedhkeHBQg9jaBsO2BbGNvf76a9KS45SiYc6Ej96QTJzzWasUcrbdLKzdBDbSs1wmqfSbzY2KByBdFgnlIvplTD6BJpw9P1cGCa6NgKk+SMiZjChhLPCbN2+Gzmc7QRwkqxPK/zjAmpixs+++/bbUSqq1hu4LJchgijpvXxQuZzFgB7m05uWFSua7d04VZAeDrjbnZgOEhEZ2UTguMkZ6d/wOWeWzp8/t5OSGMk0GLjT1CQo8D5VzTFhxoN+hETcXZIVAXqc3FrppgXfk35NsCIyzzy/s6dPnttpuJY2+f3ykzXYCBS+Ttufn57bebZT1nR4dazNwr/gsDCTI6ph0Chi98UFRVDkQ3LhugggHBhkeNwzdP9ZfdE+kELMMsWxh704CnnQlQ7BwVMrizcq/cQCSRfKZeV8Oyu9+97sKbkw8hXtjKMawggxssdSAgswu8jbBUAhfju3aHbvEiWWqn0raiCEZB/mIcjeh14HcL+c8aI9kgTAb6g2Lb2L2+P4DS1jMCtmCBDjJkjCv4b4BGWEP0HuL5zOWLOXNUlRSbl0o/wquhfWK8CtwKbCJ9YYOFTLQSN6JgEaA45lHQzFeBxweCQklKirDTGFpnQAtj4dcdYDgPGfKW8FOdPg6YD4iCUjNGk77NqakhtZL3GL3F/PlJz/96Y9/9b0f6D7zE7uod4YVn2vs0zQlfd0JXsHAgB4d+CimS/RHXMYmIVNj5NIjagkZG5kLQ4r5ZKmhBQMJMj/IycIqAadjwhYnIM5tspgpqIH1IshBtyFA0p/zrImshHbGwqYzcFIbu3fvdVG36Cf0h2PrdDsC8DJ1rFSKVivnLZ2MC0+34HNNx+o75cHSZbPW63ac8pRw+hP9KehPnHb9PhLhroRCucoXJzrXzolPViceIj0WrCKZ5O2gC8EzdRVbvi4ur4V3u/PSy5JsAl/XHQytM5wK80YjnkyKgMV9zjJxFe0IoUYwW0urVkq2Ws0E9JX80aCvKSWnuJD0qbTdf/BAGR30PfqnlF6SmF+ttdkJNih6MCQiWwUzyCTbUf854RXJBsAwsgHpsaK48fjpUzc8Lpft1Xv31NSG6UAfjpKd+w2c56DeUADhWYn5Eg9E+ZrBgQ6npmRWDnnh/viQgXvIvaJnRyB8du7SZ2TM3Gt4oNFUls/OVxQs+X40uOC1Hzx4oAB39+7dF8+A9yOYMGQpZGEruNSYyPPptA4TwU+Y8K63CsyUwAx9uE9IeEnBhuBAHzWZ0BALKTCA6ArUqJRkUu67EQ/km0rVo0C3jdvF0+cSFaC/Ba2QwdF4DCJh5NPj5cLysEaySVsEW8shgY8YBQcVgheU0Oul+OKsNWBdAHm1VqX+vFHWB26OPmoicFUZVU6gC+T3mldpnEwjB0/vjuwuRqIp9gMHMhhAAl++CNQnpXZQ1OfkGTPI6TNAQxAhjt8HWMLVejFf/t6g2/vEG2/8LFy296wnbPC/fvy/3UlHTZ6ablIjfbK1U4r8pgEDIf0FFIm+2kqLDhwYuB/sEOnLQScR2HgDzCKw8WCih0KpU65UxX9k4RHoyIrciCWmbIx/48EFCQeMJlIJYePo+ay3K01GGUb0+k1lah/4wD0pqBCQ+f0nT59Zu0sGvdUwolTIWrWUt9l4ICn25WxqRwf7mvAhJX5+dqamMlkVZRf9Knpx1XJVGd35xbnYBDInoS+WSr8IcNH0T9iqGabbI/EbIzYF94bvv3v/ocr6xsGBejdknpysT8+v5ZDGxFMYskRCQwBwdFJGno9EYcLT1VWVlippGUhwLaenJzYaurIy2TQlEF8Q5w+PDvUcCbzcO8QWkExCronmuUjsHFRbgNg+hAI/RkboTlgjqX+cPz+X3SWZynW7ba/cu2e5UtiLnYwlyc3vo0XHcwN/KKHLIBBxX7jJ72nk89wjo5sIP8f9Zu1xcNA2gTtLENLzTyQU6MheCewRTpE2i7B7cJBDsDAlL0MOAid4wmg6TjAhCDIUgcjP95WhKOONK5sjU5NcE1kNECEp9ybEOtnJlgGJMi/3aSege4eB0Wo2VV+PIEi2zSEOqb6NCkwqZfXavhVSOWtdNjVwAFrC4ZbPFqzfHUgVRod5sLN8o2rpWskwJkgV3JuC103R+yUrEyAQcp/75vJvme8BO8N8QC+PUnONfLqwmHFNXoGEwdCB/gUBABUT9ilBDdl1Ap2oebBrUiQzvqdod8Av8s8fE0tkNHYWDYiCRCIjaMxqseqt5usvjUaT//mN97CcU/D3PvojOy0aeJS5rEvIIEWzYhrkcgVMkaRgIp4dAo3gnZhMEcD5r1m319fJwFSJIQKS3vBjIZzz84fhFJCNCreOLwkA5ouhh+zIpqOxzVdzLW6yDKeOpbQB4wnaCiC2Ub8Y2Qfv3XM8njlynOa4dP6TCSvTzA02AhmjRWeUfhn4o27QA3+0g4zQYq6TGn7v8dGxgg6N/cePH0msk2wrkrW+e/uO/j+bVRkeisq7ncotggf9FxaXu65vNfA4v7gyJrDoiT169FQmQqT/ze5Q7kvARiIzZwIdU1H6Q+Nh1xo1vFwJShNJyzevrkS0JwO5dfs0NMWBPpURgbzTbluxVLRbd255doHbWsjB9WnxVsFOzvbBThua6yWTfPjwoZPRmVLCt4XsTumCqVEuZ9cE1FpVdD4a5fTCOKRA6j+6/0BDoA9/4IOuorFeq7lOeRsZZSNoye8QoCK8oTK3o8MXk2oCHOWnjMhHQx2EBNFK3RknwF9kLTge67o5eOipcq/Jinj9GzdO1WuO1Fh4LgQdXYdEOIFduNEREBJwP3BduSdg6ZjAUsbiD0JPlPJNfsFkc5SRDAxSKZv0e9ZvtbWmqAgkuQ4p3ra6dhg69VrdMsmsDeFhg/FMZWVfWClWrdcd2NmzM7EicrWy5ferVjk5MLS2Y2k3iIe5ItMhBi30zcO2EtUDkBbKYPVXQ+AwXG2ncM6/h2LpgY5dCgqpvt8QXxmQMEMHSlhAxLJdXINrzcs7AvFNfo9qiy/uP2GPrNLjwk6/u1xw33CkCC7W89Wnrq4e/9/vVfew4Lc++dd2MpMJ63GxIMJAhtsQbAWJ+MWQZ0LhwwMU+Bw+MDdNctsg1eUA7yenTD3QdJP6rWObeA+5IwWoRSBd7mJ/nLLC16HGi0wSzlH5ghqp6BmvdvRa0DnL2WY5sWbzufpCIOJL9bolczlRYcgKydIalZKlE4FlcNLbcvoDxdx6YCNQr5Eo2glbVauWfUonhzLXmcNLAnwVi59NQe+LP5EGHddK0Is2LZ+r1W6JH8mm5vO/8/Y7yrRu335J9wR1V6hBDCOYurLgyLiwhOTnm9dNO71xJJ24yahne5TGaNENBzbqdZTRQU0iqHzwQwT5zIspsCTkNR1cKysVO2Xthwk9JvWFBkOR79kk9Ks0laSfSol9dWW9ERkjlKq4m0AvN1bIFaxYr9kiZparlo1CCEwk2dNkNLaX7t5VcAK6wd+/V9+NKexqsVLwJGOj50pWBw8YAx7eO1IRJhMmOLUIkIjAUsbLjYy+cEFBLxpERLQwadGJe+zm4QR1Mjo9XwDfmNTgk8AwQUokIaUstIiMMjngKVyXbCDptQJcz2Zcoh0gPGwDMqSUy7JzEATrrfWabfFlcxnUV/BHxY4wI4AxyQCT+1w6Z62rts1GtCXy6vmVS2X1Z2GSIHYby6asdNiw2umxBdmMrYKt4f2KfeNRY9+hK0nQD/Sf17rW6H5J3RpPDXCOoex/DNiIOQslk0OQYi1QOYBgaJjsZyqlSqXuJe9kZs1mRxkfcv+ZvP+hV8S+JRbIKBwwfRrdupXQGFRwAI3FnkrlAEl8bdQa/HS7/eQ9OYUNfuNj/zU9fD1gAo6XqiktQth3TGTI6rzJuRNVS6bBGI0wjY1h7AsaHswSoGEkiGhcLgWO3O5c/pqeAcGCgEcpLFmZcEESXGlwMgwg04gkeBh09EdDG89wjF9apZy1ZHxjZ08f2H6tbgf7B1aolm0dj1uz13ElYJr1qbimrntlSvC5BZh6Ck0/EXygjDuZyNHeTHeg7TOboF2HqiwlifTettqkXDOfgQ3Ov4tepBCB+i09C6eKkRWR9eJpyxSXgMqCqTM0wXCYvgtmLomkNVvgw1IqYZEGZ0E2alX1jRAbrVcq6jEiwtlpXrsacbctxsjxsQtZQs2h9ya1kZAbStCmd4ntYnQg0UqQjSDgX/4H9Cc0Z5bV5By8HMyTuUr8eqlic/TM+iPbPzmx/F7Vio26bUL5LO7Fd9/6jt17/XUJgtLXQrlEwatIj3DpTI6Fwxw0Le45U4MM+dad207yR72b7CTEu3mlAHfZbRzF2kAOPzyI+QwQ/y8uzpVliGVQKIgFwOZ3ILLj0ijJERrge5rqbn1Sy7Xz2Zm4Q7xHoAF6nwc4N8LhmsnybOOsD5mvGyiElSsTBzHrX7dsA6MgMFsutiLilypuXqRDf7ezSrFivXbPnj9+ZvXKvnws6H/df/hIvVt2FpCd2W5rdz78uuX3cdFzYVcsHOnDkaUDXeGzE+S5N3z2qH0S0eKePn2qIH98dNO1E6nSUnG1LUBAAGhGT5DfhXEh5lPgHs0MUOi/UbIWKnUxJ9jf9OhRAed+iq+cQLhjFULFGLwQ6BKWiqXBHM5n49k/WYx3n/3Yx/6ri/facCL4lR/9L3dgoXigjvh33X+JLeKyNZkqssN0IDsgKGnypdNUrR5lbgQqfpdSlgeFHhuKIkBKHN2e00SMU5ObyOaLzLKBskCZosdAFgQIkyySkg/+4GQ2USlZyCYtk97ZxbPHlsGq8OSGStvpbmPD2VRZA0MG1D8O6mX5Tmy3PPSYdN5Y4NUKjdykNieDi06rI/d4prXuKQqTIiff10jJNgLeqneUxOB7qpOZRbZ/sC9NtRfeA1uf9HGqQjIHi1VGeDGetGQ2a7XGvo0mM2t3USOmLCsJ1MsCXC/nNp9MrVrKWQkFmPlEunrXFxeuKddpKVizcRmqUK7RT4syZdgWUJcIdEA/gFpwOMEcYfMCjUCglABM9sXnIfPi8HIbvK2I/eVcTn0lxAgYRBzeuWX144Owz8OQamPffvNbKvnJMCnTpBQ8nQpu8SLzgGrEoQJfs+meGlxzZA8pz4qwhUFQdvrVv5e2J2sGMkS2HdG+CKCsJ4KczMODwN59cN+OQ+UYXoefoXzuttqajnMNBLoIpC7BA5r7NONDVgLZu9opkpD3IQ4HgrTewGwEW+EXafEA5u5eXttiNBFnlgDAeq5A28pi4EN7I7BqsWKj/sje/Hdv2kHtwE6OTtVCuGq1ZPSNavU2Ebf+cmb3/ouP2N7NY5H5ZZ6DnuNooj0CaiGaInN/XL6JszvUElwsDIwiwbVaYbqP6Kv3eF3UlCwT6bC1YD8gHOjT6b5uA6EeYEeQqSVzmNhnpMZCX5m2EewYxDowqydbHc/nVihUBCeDA71dheri41lrOph+/sG7rd/+0pc+NXsvBbvgf/vM39g5/9QDnOPn3G4OcKvAhMu1xtLCZUEODt3BIi4sWQt1PukvFnXcWIIj+DFSXBa6MhbkYRAFXMz18y7XjlE2QSireQcLjkXsQXUj8jNqJpPR0KqljJWLWXv++D7jNzu9cUMKEBTN61hgw8lIU0lAwvv1ktgQqXRMJH4o0JhTM73Eho98jE1PkOHE8vd0bwA+OxND7gcnI1kAWYmyh7MzBRB6a9w3bczZ3E/ackkBg88rsKlUgaG2rcR7BYtW3WvoJEQCvdPpuvIuZG4xJJYqmxmkIH/OZA81krNnT5zEzabESIesM5OyZvNadC16OXwhowSOjnvGdctjQh4fnilRboJy57OLeK7DzCELZBKUXkAnKGhpvvd6QyvXa1Y+2LME/U0sCJWRp+zp48cSV6X3pdIykdBQBiArz5qgIgAumSlOYZ2OMjh6Y2I0SO/M4Sh8RW5gAtUOhy8EFDhABBROueUg9zvqkRLwxemdjF/4rJKVUcZpUJP3std/x0tXno0Lebp1YlTCShgAiEXSe2Rq5fBGHBRyO6PKKeozEYR6Vy2bw3qRP2zB+3qS2nfrQ+4H5ukM5L7x59+0470j26s21Gfsj6fis+K8VT1s2GS7sr3TYx0oULQ4dGXfS+8Q7NzKe5t8FvZpxLPmGXNYRbhCLne3dQYS38vlHdJDOwBOOqB99jMJBJNhDkCJFQlcnFDGx5ACjB2WCZS43AuGJtmcC3qiwMPUHTNsYZkk9poWqWA0GNO8+0anNfiJn/3Uj33jvTSFDf7fv/v5XYSyj3ioLFT1OWZImmNsk/MPCUk6HDaQPbCZaVpSvnKKkX3RHK/IUZwFg4y3S+jwQFy51gcabD6CIickC1t2fZoqTTUddAXdpSVkqL20AUooqZjVyjl78uBtC1ZLOz05sRVTyu1GnhNMqFrXVzYe9+xwv2anxwfivU5GWOutNKSQcnJIM1MfiSZ0yNgQCJUMESXbVvsF+4DyBztGSlepAtNzGg4VSNiIZEqg7nG4qtbrgs1QvtMwJ+hft7paQI2jI9HhOECa7Y59+623pA0mbjAy8ziATScSCm2IiI80/U6S6Hi04llbq1as3+2IE0s5u5ovLCOJbldxhjYHJgrMK7g7Mgi+CIhkQsgpsfgpMSNmwXQ+tWQ2LSAqmQ/yPGAMn549F5ykUK9YjwlsMqmsnJ5Np9lSeagJYDr9AtvHTiKwRKof3E/+aIjD5DLlIGVKIKkXg6XE0By9uZRPW3ndCC8XQRzUg9wwXzT9jFoM8HPbbcEq+LlIyok2BJ/1aP9AmTLvTYanIYY8NMoO+IZFstkouKk3HQZesmJKZoIf/Rj2A9Q5GbwncBOb27jTlzBADMeyUlWHBZk0ys4EUA4lAt1sPLd/+6dft5tHNy2XzquiGc4XIupPN0sr7tU0kKidHMkFD/hWNB124x84wT2tPQ5XDlnuDQc0gY/PF61hrd+kl7m8BqWr/JmxdNzsHDKG+KaGj3h1LISbA6/HwHEGJ5luNmKmICfAhVLdod2YztlkSok7lKcvKijJlNtsMo6gDQPDZLVcz8aj6d9/9s7DL/zar713RDqDf/E//a0di1ICk2RzYY/DFU3GKkvhslZqlBEMH7bayIAruTmktyDIKWV1QsCXQyU2k7HFcmPtVk8ZkcyLc3n9Pl+UurksdocZBR8oXGCGwDflchkXPkTWiJICCzp4lIuxzKfPHz+01WxidXov6KclY1aoVSyRSVqn3bJ+r2W1St7265DFmVyOLZ9G+dUzH057+mqVcEASaaR5WUCWNpeIo9PYsnbnzh0teEFjApOpNZkpi46SEtaEcFG40gNfEch4oR4iQ5vL65YyucrenhRA6Is8efLMnj57pkBHX5TeGoMInMC+89a3bL9et9defVlofLKEXqel8hB4zHjQ9ylhyEzIAfSUjNBEYggcDggxUM6w4AHk4lhPQGeqrACVy0npQ8yC3cbSuYysHdk4Ef1Kvg+wWXIZsSJo5p4cn6jsRVFFG3q11r0iuxIGU9Qhd47j3kVQD+HRwBmG2QatCYITG5F7ys8CvFamtV5Jkp1r5PsREFnCtxqgeG/NgbEuDiF2Tw4hiYlDZtJpq5YcusOzkbhBMqnM3LnDLtrJn+jeyWCawzygLFy/cHeD2pYvZKQCTVDEN3bSHdhMUCmCoPs/8P5oAPKaDDeqklDf2J/9mz+z06ObVL9mu7hNVit7dnVpKbwj9iqWrhQtX0NfMSeWkMr0uU9XyeBZd8J5MlDY23sBvWHNkGGTQbKHuQfpFCIKfmCjVEMFRvmfzQAEpkrD25X2UUKsl1KpqoAJTxfQBAexhAGQ8Q9FCAiQZHJkeJ3e0G7ewoMZf2cENSjr4+G+jrmI6HJ9MR4NPrfoXv/jN9544z1B/A/+4Eu/IByd/iyW7uy145SFtYAk0ErZHKBDFqUk1MV3hY6zkxCnxs0hXQz8nCPeCzYcQgXD12AkdLcTs3Nh2eADCLIg8HCcDKgwQDCv7+EihvLpQtgzMqwlvqCM3zdzO3vyEAKulZAAymcsQ9nJ9GvtU1t8UWOGaCAuXnkpDefS4K68hCYTkrx36KbF5mIT4LHA9/ksIniHxjERDIPFxElKFkGQI7PTZl6uvQTG5UyipShhpOzll19W6TjEcCRXsAmZAhlOJi9vW7BUB8cnNugPBWYmyMN3vbo4tzzYtmMyLIDFeZuOhwps+/sNyaGT4UoGfGcKPFx/D6mtxULDDwDiAAAgAElEQVQBhcwF2Eg0ieV5RPg0eU1MxlKmoO8kTUBwfMfHdvMW8JSUJtBsIExwOIAkfx6KDyB+4J8RpsBQ0BeCKRQq3gOOrRSZEUGljENHbrdVFsVaoFTi+iTjnkbPkGEXTlZLva54v52uZ7ki0s9e8Ff5WV4PXUS+eF6aTOJyLw8NB+KKuqdWjAvFYhbEtdFX5CCOvtTLCo2reR8FOgWNqYYUBFtlwJWiNRp7slQki54Px7adL+VHkgySansUy95L4zr4nXoFy06zb/7bb9heGQ+QnfWhnK03UgYuNep2dPumBfm0MGzKnNhnVFShjh4sDXrJ0Wuy3rh3fCaujS+qi0i8IGCXwE5B73AyUuB3cyM3E6J05SCnnQJL5+atu5ps8/zJ+hgsuiIxTokp3WeYUaJrJlEhSqvdIrey/tApmIin5ktCWNCqGg5G2+lk8mA72XyueWlf+fKXP/4DdxALvvrLP7fThIlehNRqXTOeng12fcBApHoA9w0pm1C2iEyFP6CsyboiPqyrnXC68cDMzi6uVDrQWBbmabYIQYd4B/jomgen3srA3eJZUAA6CXScbJSBEwQYUc+dju3R29+2TDxuDbwhoM3QVJfCw8KWK8jlI8tnknZ0VNf0FdBtCsGGwMsQNiDS5FG2QKBT/yfksxIA6ZdF3Ez+TeYky6WyJDYRmQGBjt8d9Yb2/OzMMwqAm3JT27d7r70u3Jzu3XZnzy8vRe2p7oH836pRTABCjZnsiCkvYqHz2UTTPEyouQ/FUsGybOgYKjLug4FcOEBWgksm6abRLOoBDl7hPUUnj16ohCjryOK7Mg0BMZJ/53UkWQ7Vq96w23duC56C/hmf4+TGicWTridHxkO2wvsAROZ62XC8xquvvqr+HNcT3U+muQQ6yXqtVyotCb4AqJ2J4QIA0XVFCsSC+IRqz/yd6yOQRnJNDimBZcCjT/t0f7t9oQZNoNOzhZWz2+kaz8+faw0ynOAaCWhcZ0SBw+SHYYrENAE7r1d2/vxMGRSBFTtKMmt6twT67WJlu/nSdqulpeNpiWLmiyQDyJLPVfbWyjX5Rbz9nbctHWfSm7JWu23D2cJGy7lVDht2eOvUksWcDkgCi0QQ5jOV+azTSDAiKmcj7Bz3NbLYZJ3yh6C93fhn4vMt564Q5Ac2FU1Rdo4Crq82SmCqjX3dR2Ht2BvJlIOTydYk6rCVn68yzGxR2SD4SaAmDCrJ9AAh0yEplMq63wS78XBiy/HiL7ab9U+/+c1/8y9/0ConwT9ToNu4OxKYnLC5zCk+GS9cVSGTc6+A2dSCZFIwCvTrmcRsMR2B/rMCPIiPwlz9DhnibJ3z6s1+YBh+8hLgKD/o2VE9qAksOhWUFnpmgbISypQRk7ltYONh32JQYcZDe/bgXcskAqvXyhbLZkR2tnTCVruVeKGJAB3/tB0f1KxUzslvIoYLPWrFLJ5EQtdHfxB5Jno/nODI0vgAIq5eHwFcpeIYb1pvnLOICcScjhL5TKft+dPn9vTJU03HyHqBQHzgAx+wmzdOdT/wjWh1eyoHMDI5uXHLZemVwTjnERFGLAOxDYKSBO4P8DMiotVqSbAY16ojkM9F9Oe/MoCOOSSILzYJwYzrigRVCaa0G2hKE1jAqcmsOIjJgQzcFr936/Zd9V9o/MsNa7lUhs0wwTFkuKZ59o9SCHAg7gGDhpOjIxHmOTCpCpDWarZbeg2yKHBmkZsVG4UvANA8B+4rhwcbkmwZsDXZ3uHBoTJDAiDcap4XG5gvSidKVD4rkvJsUq5LGzyESgHViaawqFYDbyLoCh8Z4uMIYpFPL1JTCFl6S8OpfRGMI5tD3n0jVEAKLvNq6z06LBFpwWTSKqE5aMH/EWCAl6Co/fzxmU2GEwUa1kYbW00qnGLOMpWSFetVVTbImvF+DDaUVKBWHHKR+Wz63CG740U/OZQ7i4zIi4WqKiCCO9QOLB0dS+jKxwQmeW6wF+MJZZe8H/dQU+8FvhfuMoaMPuwJqISCKMkxLSmUATAZgh7rGw4tiixo2ZEp8lyRh19Ml6vVYvXnm9Xik7/4Cz/39R/kcCL4yt/+9I6bEpVjlJMRB3G+2AgNjVIpH3zBZmcaiwsT3NVkCr6bOI8ELxQzyMJU4pLFcBoMx4JbVKt1nY5+ergclKfjaz/ZcWSKub7WbEGpB1k6q9em7UGGtUYReDax6+fPLB3nYW0hx1qQTdmOsnS3skQyZvVKwXLZlCVjW0ul8ZtgMbpnhPw6w/F71ItCr4335VjiswuecH35wtPTD4C4lIS5TjYMCy7KCN76y2+rv7l/dKjgyAb8yEf+c2U4oOG73YE9fPzUqo09u3n3rtUaBw7EJjOAKidBypZUfedj+KZsEoymWVRxq1TBPXkZR9Cm9EZuig3NkCEiiHOYMDWOKED8DtciL884oooZCSugeUZSxGZkakhT/q233rLGwZEdn9605RYYAgcBsj1ZGQaRySAwEJV2YAUJJEwwwdIBRsYvgqkk70vwRuGEEviEHmGhIOwYH0Ky5SGDgXvIF//O5mWQoNdLp5XFRYew2DKFgg89xmP1h5kI8j2mnRF2jsw2mjrCZOAAcJvE1otJrqShcjkFer64VoKd6GK5nOhsiCvwWdQLlaMZIgkplbP0dBLrrU1RnwEmxSSXa5PRtcuLETzKhbIV8yW7vmzZ+fMLSycyQjVgQRjPps2yKZva2soMmepQ6OJOVbOdVJw56J2p5AMcrtGtFh0Kw8EgJeWQvcH3kgn6pxNrXoO9nOqZoQzsPhNuKUn2RtIxQuiWvmTSfTFU5veHrkaUTiuTGwwnrimZK8jvhD4d+96hZWAvVzqk8ZKVYvF0Lj8MEgJ6fdvVZrXb7L6y6M8/84u/+OlHAU3HH8BX8I9//id3TKR4yJRiBDBlBBkwaDSGsX9LOP8tEZdCw4oeHlngGBPqpLBg3ER+9vLSjXgZNDDRofSNaFT7AHwL3CwI06535awIF0lkTI13psQWM0mVW9xImsEsyQ2p+GxirbNn8mm1YGMlSot81ubS6iKwJayYTUlVONgtLRHfCnOGbwRZJBtVn8OxA1rkUGd0mlG6bly9BQMUAafDk04qwmOHMRAM2TwsbjZl87Ip8UkmlGeh5hqflYlk8+raLq/bcgLDC/XOK6+KT8h95PQkdSLD4qABLyd/ByR2NP+itCdj4VBh0SMVD8RnLk4qDfNK0UUqLy8upc4R9bRcMcTNkMnWpBITj9newb4WLVJA/F6S+7A1azZb6s3W9w/187twCEJGAL3sycP7dnrjVPeD0o4NTz8MJZCIU7q/1xAMhqDHPT27OFego1dJcOHeOERpIQrZ9wKFI7I900XuBW0R5O3BIpJxcq/pi7KxEZqkb8Sak8BCvf4iYBEg1W9FjIJDOVQpvrw8V5bD2kYBGuECgh2b++2339bvECR5D0bW/B4ZHpksX/m8S5hx73dkbNOFxDuXobABmaJK3u1aZTrvTzZXKdcEMXn2+JktZ2v1aEeziaVwYisXrT0ZWTKbUVkNQJi+oqwT9bzCnmeoXefGS2Ndc3T4cl/4TNxTBzoHyrqFBJiM9Zn4GfYYvWcCHn1jtCR78MhjcUtlvBqgXUCvmYBdrtalZkLgAkLCMDKWSmmtcl8RPPDeq4npAe4OlZ4tfGcOj+HYitU9BdlBt7cKNvYHsdXys5/4xA/GWCf4J5//2I7ehPc1cpqMktqSBZB50btxg42kRDeRUqexTI2vBRlPyrvAhxheepCeQ3uq7x3oBnMDgaNQOgEMBoeDTLtMl5G2zjneCQQ8Qebi8lybDsVUNigSQGQt28XUdsuZdS4vbTkbWrGQsfrhoc02S2GS0jnG5DPL51JWKeeQ8bJshkCc06idhUpZqvJmQR/FZY7As3HQwNgQp5K+Trej8gXQMKezeIpSrg3FDGjuh/xMuKEfuPdBW6yX9s6779pLL78kYxk3VR5KLw43JhYC4ojxNNeT0nuzj/gvJyACh1WVqIEGDvw+ZRSBjikxVRswB/p0iIKShQJupnyFgsbfySZAw8OF5LMQzNA7I/vhZIaVgOkKHFaHJXiJJvwkIo9kMRtaD6i14I8AnpEp6KVLppNtliveT5xMNEShvAQCAYiaCTrNbV6LDI6sk6k1Gdd1s6mNR4/QS06YDUVNc3ldFFHk+ypDlqVgN3xGnn8EktVUdrVS5cB6asBTPjnRRuX7ZDe8F2o23AsCBwflo8ePHOdXKMgKkSDHtXDdbO5KtSIpMdYG3hKwZwQcDo3WaXvwTBKxQPSs2WCkPupiQnmbUE9WOoFbPyjFTmCaXsZfJLCzp+c2Hk0ccA++MpOx4l7dZtuNWhrFSjnk6fr1cyBI11Cl+CpUBFop0BKwoqyVrBPIDlkV0C5hFNHFg50RwmW8nPehIdk70COuj4wulnf6J1hVEhcCKZi5vYNDZZlwyWlzIN4RYJ7NxHvN+wcqxUX4R7BiNNLPE0AZDlES75I5WaaCV11MFpPdZvfb88H6Fz/5yf8GscPva2YX/D9/+9M7kZxDK0I2HiRpam2CG7MtkNSoAAM0pE6PGqJKT+H75Rz9DhwEACdaVYholissHLSrwIFBr8L0OuPQBgIfBhxzlyi6cfOmICWUXiw+2eDliwq8PJTVbGaz0dC2y6n1Wk0FumqlKJAuMk/odSGeMl/ObG+vrEFELkdPEONjFgrcyrJAvEwyaVRTntBb4/2Pj4/Up2BR6nTruXFLJ/SOkMhitapNwTWjksHnIrB/+AMfssPDA7u8vla59sprr7opcn+gxU4/i8Yvr8/CiSfSKgHkjwGAmb4G1Cc2WLmozUiQicCyZAu4u2uF0tuJs9igQw3kjUEJRrDkvbj3T54+EVvh+PBQr9tEk04LcmXHNwm2+5Ytg7GjNeFTSZ4/GRaBJppyktHyd/5NA450Wpkj024KEBRgGvU9lXRsINYAGXKdLJs+X2iIQxZMxcAf7iHTdeEq+y45RX+KoHTdcqwbvUdwfvT7yJgjnJhoY+FwgR7RXqOhMimCXPD+ERUOJV+++B6f4dGDhypDwSLeOnUtQeSsumASEwldM5NTJOIxz0HxRK2CEANK+2PQ68qGEp1CEApbps9SUkmF7R6vyQju/B5TcXqLZKdXV009o9Fw4uKrq62QAvtHx8KCAgmCuE9Q4V5y2AKDcbOphZAOfDapDKGfSFAPqxAPyMBa0If0a9G6Ur/c1xb7mvvH84HGxlDwqtOGCqJ+KochVRxBrr7XsOMbNyxJb54h1HKpg4W9wR840HwuB1Jjep2WFwhDLA4f+vmxdMbun19biYEMSINk1saD6XwymXzxz77z9V/7B7/6q5PvZwUb/LMv/qwCnTBJWyYvcB/nYkOwAMHHoVzLtIb+HCkqUT2aWhHoIOkTxPgdsiM2TrEIVxZnpYrzHpFq3u6kBuymJa6Awvf5d3pnNMJpfgvDBONgiWqEMw2Czdb67ZatZyMbytNhYhUAnKD5V0sbzpAUiluhTKqetmIBjiKZwcR2OyAaRWVDHCSUpzAoup32ixIUsCwBWwBWVC4mE12Xpn8oIB8cKDCwYCPNuYhSdLR/KDJ9BxjDoCc8GlkWp697TSA1ZWryw5Sgl9HtMO1chrAAb6QjhUMdSYnqQcfVOchm9vf3VLbKywJza6hmiFfyTDYQwbuYDAsmQC+R3hllXYQjI0tjqpcp5KxxdKChiHo7W2ciEFQJ5mxSArg4kWGGHaHyUT/hYFiCk4vFxOe9deNUgpSc8JqWjkcqb/ldgiNtEa4/AqG7Oon7x/K+aNHx71DvGF7IP3c+t5unN7VJyRqj8pNgROnEYcOEj41L2cr64A/rioNHIqMEnPVKn4f3RE+NzJPhCQGEn/X768ZDgH2hO3HIF9JZKekgRsv3+FmgSbjHARbG/JxsaTWlx7wQEBhwNoGRtRFp5vF3RDLJXWjOE9jns6Ua/IBst/GYRE3BguLfwPqgXCWbpcoi0JNZM+wrhj00XlsmOkBemI5Ppo4kwKtijm7dWtqE8uYN1V281I1JoIC/azo/GKjMRHGYtaHJbAgDYsi4f3gkaAkZPkMLlLKxUmSMWCqUlNWTjNC/Bwak9k8SxfGSPErSuZI9eHZhce51riiJqMFousumc9/YrJYf/8kf+5E/+b4Gut/9wid2GgSonFspEMniLohpwwJgJJMDxAXFi2kNcAkyBJlPb5jEePCj1HXiMacpDdy8+hROvfGUnAdOzhpp0kvrjmkhD8XMDo8OlNEQJJbLjRY2uK5yvmDNy+e2GA6s27yyQb8j27h6Y0/yUpPFxGJJ9NDYuHirbu3oAHYBDyKuEpSHSaBAVpyTnIW/f7gvhgb3IMJjcfJDoEcmiN4JG4frlW7cfKGGeYRbYtIM3/TlV162y6srEbXp81DaAYAl8yGAEbRJFvF6HU04aaUypk3MaStV5jHI8qU0wLJ5sHF4bKp/L/cyAh1SQ66jtxEoFZAxIE0CkChdIZgbsCmBmVKGgwBEO30x4C8379y2IhNSyvXwIImI4GwgNkIUzCOaW6SDJrc4fobgvVrZzZMbPl4ic8IoCJxczKliBFp6buJOh2R5rY9QXZjyXU5aIXOCjI5gwEbFowHTGtaCC3r6ZifDE4AY/CDc7ExGvT8YG1wzQRDGip6PsuW5CwekncjPOsMQnIPLVTmcCqehBbabgosk7OzZc1UXlN9MVO/egjObs8V0ZoFE3Db6O72wfCYvbw/JaIXwG66ZwwJ0AntlMVt6drrcyMA8kcoKO0cIAgdKz5TpNvtNcv9UHIulPGaZXJPRcY0EcoZOwoEWi+rr8UUfE6Mqp/U5ljNSaKb0pWSGeSI3szD7rjcabkcgqA1RGtsDvw48JFDHJijL3MpiVjs4tPr+vqXRwtt5eUzLg0El8BPaTCRFtHoWAuKlZaiUJTuPJW00nRMHFrlM/nfe/NNvffQ3fuMNNx/+PnwFv/P5j+14INwcgKuctmxmMpAbN0+tVHUrOgKd5Oc03ncpZupxNLtITbmZAo2E4EuAwrX6vuATLFIiP4vdnbHoLzHlmimL4vs6veeuA0YZCBAVDBpSTWz0vWrFeq1rmw361mleiBZVqJSce4k8Ti5jnV7LVmtYDWPbbxTt5umRpeI0lnn/jIIE2QrgUR42J/2rr78i8UoCWaSATLObBjw///Irrzj7YbZQj44M5f6791VmsykpW157+RX10lDIBXMmcYQkIOWMpMnVrAc/CMFdDV2Xqscomo0aBXt6a1qEcTBUMWUZBFcoSSgCo3ArXbQNvTMvjVFBnk8W2kTcxxLlOSoyoQz58Y0Tl+smv04mRCY/vXNbdC9lnOEhF+Gt1CYIyx2+JzjGeqMMmPKIbIu+F9dO0DtESkhsB6S8vNfD9wn2kQVjBGCNlEn4eTIANhj3SuDW2UzZE5uaoYagJs2myjCuKZJipwynJ8zknOfH4Ao9wtdff11ZCtcs74QQP0awI1hw6KAfJ1GAwVCBzkVPHSwuRhC95+3Geq2OfeettzRBJWDys6+/9qqMheAiM3VNIrLQbksEAStDcJkcHKgUY8XIvZL4AthCyT9t7MnjxzJbH4NHRE4JkDBCD4eHGvARYAgqrDeCHdnaGHD4cChQLu0S7hOlogdRuLcOcAZgPRqShTIRdUUeqVZn3Ut2BbohFJjl3pDYUPpHcKsXaijCayYU9J88f649rYQll7VcuSqcnVAWCGDMl9r3Qg+QMaLeIzEAYD5JS2WKNoIaWalaMgMQObD5EiW74DplyR//nf/rt776x3/8xz5Z+Sv+Cn7/73xWdod8kZ1QX7M4Oj3vtUBpUqDz4ZyQ0FFGJgwcUBE06UFz00KSATFg24VEAP0DQy5Ghryih8SDY/PQpwNwzBebi4eCLV/Ef4X8L6MeCRcmbAMYdzK0XvNaQ4dMISscFtLd+VLBzi/PbLOeW7GYtju3cLxK2LDXkjN9Mp50GMGUVB9NrUCNbNzH6DNoI4tbuNUCljZaKiVpbvWvBO8IpCPGgorYJGyCl+/cUdOeTAUZJbIpyrxqoazsh0VHw5bTjlbAGtd2epeU+EAQikXr0ZcE38ZEWlnB2A4OEUEAbzcVpARDHzYB3F9Oc/i1Yw6EqffVwDuqxxXK+bCIDw4PBBVBnptSbjyfKevjEAMmQHCKTn+fgDuomgDL5+faeE0OCEDCZDCIggo8O5mINxrJH7GxubaohxvJCUWBip/jXkRCCQrMYTAXdot1AGg9ixrvUiIEkQyRfERCrCeqxzIAx3lu6IbVUX+QtRZNcPken4V7E5H0cToju+PQUkmKFFZYnXDvEcN88O59lcwCCjO8uHXT6ntVQUmA1BjwDgYwnY5KXPBygqtwQIU9QTFHYkhUUVrHJVBJJdBqdZTdswbok9b3DyyNWCtGOLZzwr2mmvSWyVx3Ki1JQFx2Cx+HmJ4L94msTyDd8UROXZECM+0jDhqp4ui1/D7ws3zxTPlsSDHx7wzjoqAI9In93MaUHMB7DLOjnAXpjJSIJYmPtBuHCWQCtCmpTXB9w3JgtbZCoWSFPK5+G9sghIBSDMwZ2kObYDsfz/50NR7/9GzW/fr3Q6wz+Nqv/PyOKSobnEkrAF/5eC5XyuZYEMLewP+jr4YXpqwLcWlyizRSLoCDTFJZaHyfQcVsitrEwl3bZwsFOaZTnJ4jJqn8nsQ23fAEmEo6TWnszXYawzxoek9IGK0XE1ujUNJtW7N1bals2o5Ojq1GCp5N29kF8uggxlN2tF+x9XKILqroVAuphXgmR7bUONi3fbwqZaQSU1+RhcbJhxQSZRObEL4qAEm+GJKcnZ07KyHUWbtxctOODg+1MMeTkQICmUYhk7VasaxTlIltJHrIYbFcUgajvzcQ7caFIbFGhEvLCZq21XZtqTSYxoqtNrQDBirnyMI4XoCVUOrSe9IiR20lmdKhQGbCPefpIGEP7AXlWMj7qATTD2PIw9STcpiFLpNiWhMxlGgcdU9gijTfpBE3m6sBzaYmmNMXBOtHeY4eGrg37gubhAkqHhgR5lCfT9poEy/tQwMfB2F7IOI9JXgZll5kjfy8sphMWpkZk3kOiARraX9fwZg1ShDh9w5QcSbrDIMCr+8tBzcFIiMnY+TfKUmxK+T3oinx42dPlbUyzUSRl8k6ZSnyU0zqGf6AdWQoMRkONf0uZos6eHhevBeBPgLg12t7ei4M9y7PL2S+xDNn36TyeWErC7W6Mjr2GHuCQMfvM0Unk+JLFK3wAGK9Sm2HayE71AEBDGspKBd/yFa596xL+Z6gLKRhm7ORQDFw4LEXKa3B3DE8iaegSgJUTkpCH8oagzOpVsfoJbonBQBkZW4aNKQl5TRf4alcVbDjNSr4T6TSNgKGA8xnsbRCpWarBUrh42Ww3fzT+Cr49av2k2/+8i/n/v/hxF+dbWLwz7/42R0fFCK1wH+DoTKyUyTA4bRqIovcEExTHoSnpgQzJqiUXWSBNCv5vVLFSe2UgoF5T0vy6dTCFiiYgYynJJVMeyirrlID4jd4uqRLElH3s/FFTwFmMOzbbjG11uW5nV+ey9v1pVdfscZ+w0aTkbU76MpRFu4snwosmwmsmE/JbBjcl0onNctL2vxSSFksNJonc2p1OnZ91VSDGTwbJTSBjhVIxsdJRSmBsgmlGnSiW6d31GQj+IGKZ8GRkVIqEehW86UwagQ65MjBHY2GM5cMHwzt4vzSm+q1mqgz3AdgPPEUfbqclSqAjrvK8ErFgjY7bIk9RBbWa7u6vLKePGInOhzA5UkxeQclbm3lvboUffk74otgE9lQAjsDGaLJvtspMxK1SgG97wh9pp/lsjIDfoZyjKyYLBBeLsR+fp+gQAbM9FO9VkQiRIofabNFAGboc/z+vdfvqUyjR8qzZSPigYHfBa+lUlhCoTMFRw4nSnKui+GJrqtas/3DQ10vzxU2Bdk195n+lkrWEDbFzxCAoBFqgizFHfePpe+mwchoaM+eP5d8ElzYWqUiADg/R7sAKQGwiwQ6tBHXy4UNOl3pBxbSbmgO1i6Ct3BI8PnIssEVcmtZgw8fPBJdih5dIpsRkb+013C3LwYc+JR8j4QUUB0xEOY+QZUKDMrd2az6l4hJiS1hgXp0UOy438rEw+ySXi7XJ0ECVFVQWYl46xz0MQ54lE9wIKOHt9Q1w5vG7Ie1BfqCAYq47rRk0siPuU4lU2TaUMQPzLLoyyP2wMPFxhQ1lPFiZXOgOrvAMpm87bYxDrXlerl+tNtsvxoP0r/b6vXfNhv2/yp8YoPf+dxP7jglyQLI2F7YGdb2NIVx5LpPtUhVycyuW2DMYlrEwCagirBpyeqAogiWskYVwgn8LFCI7TwoUlqGHEyXKD9wg6eM1EKEO4eKbYpS2OEVbp8Y2GI6sVG3bdvlxM7RQlsu7IP/2YetcXhguQJwlaG1OtfOoFhPrV7OWq1SsFTC1UtA94+n/npwR8kGyOh4j+tWS5ui3eoqS2KTl4suFeVQGGcr0FjudnpylWIxQfMCcoE1IH09SigmdWwoBhTo/kPk7vUGViiW7eDGsbBs7VbfWwXrjV1dXsswBd02SnpNCfNZ3XsgMdkCBG4wYSsF3+0Gqt3yRQDpNDvqnTIA4jqZrJFZoegLOTtH1pZ1Nynee5/7JXqee5f6xNQVkv2A2ijz5VlxQBHoCCAOx1jq32QIA0hVFoFxwS0o9YSRC9WSeZ2Ls2e6Fsmag60Ks5KX7tz1LEUOc74++BkGChIqCNkSqKLQD+LA47UJ8lAC6R/tNQ6UtZKdRkR61iM/x8YnQLJReV+xQ0LbQrJR+qf8f+ncJVy7jdL46vrarpHEr9QEn0DPLWKCkL3i3yF1nXRKxP4hhzv4zXhaWS7gbrV4wgODvwvbBjZ165/3zTe/rR5QLJGxFM8ZLxMgKCmC2Uz9VCbD3FfgIRxSkk8LTak5KJLx5FYAACAASURBVOg3R6UnasfKSGEhDYZemYTSU9F9UVAs4qPiTBANqLAxoISVHLtLqUXYPJ6zZ/aI3jJk8ESHARZtLLJL/kuJCwqDeQTTatYhpvViUvGq6lPWxJntsi5QZh6MpXYC7IRrph+YiiWXQTzxMJ6I/fPYOvkbpUb68Q//8A+7asN/pK/gf//Uj+3AItGI1zAhltDpHzl+k8I6TxXsDz2WiT17fqap1w3wSJlcqHywcZZEqSioCJi6XAZ7PfduJYiAxcFEhAXKBI2TgUAHel7igNjPoV2fRYffxSy5wZq6rZa2WUxt0u/Ys0cPDPPmW3fv2MHxkbIUys1nZ09lJLNcTuz2jQPLpGKCmGzWCzmBsZkglCNaSVYJrk0bbjq1b735LfXeuJ5cLm37e3X5wLIJ+D3s6sg6Lpn6Mc6PxTTdw40Ckj0iid64Z0Czkd4/sjxkAiu0wFJpBTrBPSYLlRxMY9vNjgYynMCUZNyLfKmk4YrYGuAG+201u8k0uT+aFofQEfqJ0O3UH+z1ba9SVRBsdsHu5Vyqe7OyXKko82PAtXIrCw8xejO8jySWwv5cVOJz/yMlX7JONoP4pdjiZREKxQQpqf4lGyeXSSvQRZnHw/vviOzPJJTNVscL2EzBk5+hxBINT4q8JqgJEYENqr4Ziimrla6N3hWDinbH5eTpFUdTW3qR38tikcgnHFQmtoCdm029Po173juCZKihX/R7QYup2Wopo6pVEdAEMO/mM/SSmcKnEwT1gqURrQSaslrbbDTW8wBewiGHmkzUG+QaVMGUK2rjcHD85V9+S+ZQuyAh0+o0mWC1atliQQexKJfwrTEuov/HpBwZpoBqqKiDhp4y94WMLoLKUDWMBiNdX3RoCWVAOVnGVrOmbNkxdVvPdtnxlKPK6HAQc1Ua7jf/xqSW7E7imsmURB/IrLkeVIkBruKFQjAk6NGDJyhSWkM+iA4tGEBuyRBTRXN51RSeNJXimW6EFUyl0rtqbZ+G41fn8+Vv/tEf/f7X/mMKAQT/8Kd+dMeGL1bZ9O71yCmJZholBQu00XAtflJVJqH9/lD9JDweCXR4f1ICHhweK0sSyX+9Ue+CtBeFVPwHSL8h/xPU6B0R7FhQUgbBt1TpNml5WicTSg9kHyo5Bz2b9Lt2ffbUZsO+HZ8c2eHxkYINdoqdbtuumkiO72y3W1q5kLZkHGZB3jO6YV+fJV8oSGVCqPxiURMj3osSsNPu2rOnZ5bJJO32jVMR+rl24A7AA1DnjXBd9Bv5PihxJp9AETi5IX5Di9qv7dnV2blOX1gIPGBKLfBfcACxWKS5vwE4unPjFUCblPR8HlSCKe+mi7HNFmPHmpEZidjvAF4GHmKiDEYqE8jqjkOxSeAklEWXnZZ1J0O5aZUqFbtxekP3k7aERA3U3Ka/7qc4+MbIXJpymU1FL4v35DPzPTi5sEHYkPzRkAGBhu1GWLhIAeTy/LnKezYngwoCiKwhgSuZqa9G4AEPxvXzWpo4hg1z8IH0zpT9YiDUatkAeSNJxSNHQ1mZ9iwdNZqQ0kXmGGECAXxzWIofGnrPUkIS3Oi97e3VX2AN6dEW6NmBKoAbmsQ3AezkpQYv+WzGKgwOJGm20CE26vXDQMeEPKbel8rXcOqLC57EMZcO93j08Il1Wt0XU9d0IW+l+p7V9hte7i9om2ScndPpSmSAwAIURCowIY7OmRfxF/ASWi6Urwy/dECGSszcdzemYmbn2TJ7Wb1LtaNoDW0FVSKwclBzoMgYSCIFmGUxvGCoiHViXkEXXJyEdoXDw2UMNkdCcYEeHhNhH19SUsOFB0LmAXE6X4howAR3LhVx59IDVi7my9tEPPHWarn9W8+fv/uVN954wxv4/4FfwR9+8ed2NCVpUlO68sEdCb20J0+fCgZxeHikGwT/jjKMSM+F8fMYM1O3c+MPj04U/NgsnPyrBVLNyBENSJLVuwGXw+Jt7B8osAEsjm68nMU3pLtlZXP0XbQgOdVGQxu0r+3x/Xdst5rb0eG+3b17RyonTGc5ebqDju22IMHpVS2kRpzLUkYDGgWmsdJIPZvLiFEhelR/oD9kRUA0Hj98YqvV3E4IStm8NiWKyZfn5z49ZaHFMMip6QSDtsXpTkkjjTXkd4olGRvTy4OhgME3un0Ib5KtYfpDNnf2/MwCnM+DuFgNbGQCYraQ48wRHGQ07ttiNdNmESCV2Y/I27jE57UBYWowQe11oC4hpZMQbm4Xj9lVp2XT9VKEbMDCL7/6qvOLbadNzutFmVyU5cnHlslnWPopq5rhEwDda2vwRpEp5+fZlDyzZ8+eamBCs59eHQDqVALea8qxcSWMY3Lqc0YgXg44AqagDSGmMMo4lNVJYHOntgrNbg1MAnPbxl3U7nDJe9YvGZ5LbzFQmjvMQ8o6K60lCjef7Dtg2O0DwCru3EsV4UsN0wBCuMoNhkFI1qulkYhbo1o1cAL8gefavm4pgBJoyegUQCiTQ8NzKiJlN3Ek+Yd2cXZpF2fXyvIBCUu5pFJVgBVMS9UCU4mdAgQZLK8JmF6fMwTb80z4wzrja9ADUTDTe/N5uH+R5qIgXyMXWY0m4TTIUDNhUZFtURFx+EYTc5Xd4aBOULLFQtkbQYkpcrZQFOYQB75YPKWWF38cYA9NkYGlEwuErgg5thKTCCe0KaoCAiH9wQzoCVoJKcumspv1av2txWb9ic1i8s1Wq7X8whe+sPoPEQQIvvarn+dzuMwPXq3itgXW7w3t4ePHSkXJXFCIoD/XlX9CXRkGpzelLGUvqqPAS9ggUj2dzOzs+YU+pJRPsxktoq35wgKbA82EMpcTWeht9QidskJJBUdUD/ngUKP99Xxk1xfPrdtrWjmLWkbVdpvApgt6BngKYMHG4mYCPNfEtV4vW7EEH9R3EvgxVHjJYnlQeEBITSOV0RTx7e+8Y3MgKIuV7dUZWBzoZKXpzCKILBAleUQPjkFEp2fMTcl8SPtfunPHBt2O8G0v372rMhOZai9JHZjMYUEGxuLHFg/ZIFSH6W9Q/sOZ/P8qO9MYy7KsOu83z3O8GDMyKzMrixISyPQP/4A/tkCCHwgZiS5j4wnEYGGwoA0WnpExCKkBGQO2aCHZFrKxRFsgDEgYgZGb2VV2011U15BVWRkZ84t48zxd61v7nuyUBQKHlKqsjIj37rv3nH32XnuttcmENtulBniTuZarJWFUPl0eaDOhQIskh5kbLPYyQ6bF+p8pU77oXFuhUhLYTQn7RR/5C8KD+uOhHd+9q40uvWKYApdxyZRItmx67LXXG8nTuE+8tuRmsefZNlor8HOtUG98IzLurywyMaC2HJxjL7ygkGAjBQsi7itflOWh88sa4CvghgH3Cl1JBUCLFFilwsCtl84nzTFG/HU6am6Rrb/51h+r6QUGyH0ET4Meo4YB3e28P0sO2jCwmswMNRBNCrS5XA4NJnkQotWG/gK/rduX71uwZw+YmTDtGPeSo0rGn/nj906sc9ZXtUKQa+y0rFSv+ShMxlBSMDMaIIs+daGuLkoEslVwWplSoL5g4DY2Ylhe4X5NoJvQgfVsjYBGNhdwN6mPwFMhaGuvwNfES3KpA03PPzY15XdCVs0zQHWBpRr2/+lcXiUsCdAIzJXnlkrLoZh1DRtDs5wtEi+SiklefRrFAA/UszfoNnhWci1n5+c2X0VWa+/Lnh1GwGq9jcaTyWdTqdyvJtOp/5HYbJ5kMtvT1157DdrB/7dONvHfP/6PIhYTeJm+kpQzGbvpdq1z01XGpggB6MmpxJSoOsOL6wKKO7c+mZysD04Oi5ov7GnGw7ECHZ1cdIStvT2VG5bEwXah36HbyIPRRCL5XmFzA0F2KRUFD7VSqihj2q7mtpiPrXN1JnE/Zpp0izjl3XUW3h1uID3bbudWyKfs+O6BQOXJaGClckmbgbF0apfzMEYjBQzpRG979pk/+ox1b7qWT2c1fIdbCi5HECY78aCw0sagDKZUWNNZVinv3CawPUYUrmcrDcbeae/Yiuy3WLKifMfI1JCYwX+bWz5DGckA51N1uMmcSmSq6mCubTwbCVdrtppquiBd4sRkw16eX9jh/qEOGcBo7jM/xz2FcEsmRPaqIc/jgdX32rZzsG9n15fqWBM8CZqyd5K9+Ea0Hg4skU/JboAzhmOVuyKndrvPHX+Ho746wFyrW8zjWDOR3O5wb1/3g+siwHHvMScIwSxICbnJ8MGkCok3cqhUQmOC3wnBzukgW2GalO6QogN1golceqZQJlZLXRPdXsoiOJFyGCETKmH3xEacS3rFurvp3trh0aHt7+6pjJuBDWsINj5uaTWDMDYwyjuaWGxQshW62xWf34AJqq6PQzGevaJ5swznWS6tc9mz9z73TEGDzL21u2M7e3tWZryoxioqVGnqGJksAVeqDnVe3QFZDZyej23kYMEIlAOPrjh8S74P3skaDTzEcM99WD12aG7zxYQ90XfgDIrc7JVPoLKkkdchL2OEJeMFNKIyL4x0RJatMYk5mWqA4btVu78GXWCuDwwdcT/lL/eRTjSJEGolGj9ACfP11pbblMwB8LU7unuPepm8d7pcbS5Wy/UfJZKJT25Xmz8cDq/Pvu3bvs29qv6cX4lf+aGPRXSxfBIYVssuAFZHRZIux+QIagQ65rSyCQhunAZYDhGBwehwyg0zOZlMru6S3BWYKZlQ10Y62hUlrw90ocVP9qA/EA+jrZ+iPZwvMP3EvimlhxCtl1bIpezpk/fs+vzE0thYp9PyWGNTjucjm07HNpn2rd2qWr1eksC/UgWnm4l4CxiPvEonXXClBTfMZOzZyam9/vob2nSvvvyKTn9sws9Oz5S5AaZzgoKVESjl8Ar9ARv4bl/kXK6TzZ3PpG0+dst2AiLdKdwfCHRanPiZISEajVVCcO+73Z5E+Wx8zD09y8YZghkXqViZcek8NzC6BiX1ue3u7OqQkbdl0qzCibhcWff21mVJyaSaE4sIB9mMvfyFr9pgOrbmXtsyxZyL9yhHRMQF8O9aIuOE0tCdnE9mxqIH6IbCQGkKzomhJaUkpTglL+voyZMP7M7Roa6DbCu4BAdszqVX7qzCxuK/lIZIqviZgCOFpsSL2YUORXhq06mySF4HRxbRXzRrwQm0vMZtn/uJK8dYE9LY/MpEk8zabdp4jKkCozsTWnOUrwxBoivL84YXRqbIwU72Q+ZEYbBdLmwxGeuQWaLcYbIZIzKBYuLZHKG05JoIwhiZSmc6XtofvfGOXVxd64Butlt25949wRpQNkJGR/lKQ4qBScyf5Yt9yprgs4HLKguNIhv1Bz7GUjpt13XzfPi5cC9DM0mKoNhintKePzqEaIqoO+zlp7wO8diDKC9tERAChZWXqJTeTLYbcCAsVragiREPTWe98Vxa2DRBgdGcD+Rl6NZTihezyUJrpoiuWJZbOSuU6/bs/MxOLy/t0auv2ksvP5I0bh0lotFkut5uou58Pv/NYi7773aXzde/9LUv/XNnd4lf+sG/H6mrSLaSyVkq5eAunUCyOwBEmUciN9pGtrt/pOwD3APsrdVGSlMXq//8/PJ5oCuIWoJPfUGmmxFYEFIq3ZyZNZotdWf4cizB56SSPHLK4ATClDHqfR5giQwjlbRquWhPP3zPnr3/rpUyKQ3XkflgjiEofRtPhlYopiXsJ04c7EMOhcQJmO4AdNBmsgh5oGSSMP4fv/fYzs/ONWrwYP9Awe/06YlPRy+W7Pjg0AepwAw3k60PZe7p01NhhPicEVTBShiwnYURjouwiFMIttNqNLhnWlafj0DHIgDL8YPCZ7PSKeO+wClE/sWC5d/IVgjYoTQZdIe+KSG5Yt/CUO1yxf3UYikXG537CY5F2WoYapZL1tjftUQJSRkuihvLonqJ1sL3KLXQENMFZLOrvFxj/LC1N998UwRZAgccP3fUcEkd2N27775ju3ttbX42Dt9TAySmqPC8uH4+U+CdkfVBJ6GTGAjD4ofFXcIXg5577H1+AA8Bii8B8Oiwpc4BU4p9Bpkz3B9q0xF0K2UPtNxnmitgoWTjYMZk0+xoedmRfQC5EJQDhkgwQYc9m0qVgjJiBbeR4U8F5vE6dvl8bcW27ihTRBOZbuyzn37H3n9y4gL8et3u3n9gjd0dAf3QruBjkkVCiHdyV5whao6rBzo+n7BtGA1X8EfXcj/muXBAy2Ief7p49iv357liJsbx1KABq8MpO5tT0hA63ewLYYIEfQ4RTHeFL7jfXBQ5Zg9tDDgL/I4grbI3QUVXloacpIivTJq50WUdwJKYDWdqTIn/xyGazokyNJxN7AbXn3zO7ty/b62DfakpsG2nusSzOIrs9e06+cObzei3v/Zr/wos+z+zlE386sc/Jm9BbyuvrVSmQYD2E985bnAk+Yk24Whsd196IHUDWNHF5YUVy1VlSTQgkLdIs8jDX5BZJuReIodZcCcBy2bThSp7vTYLj98VzwmwGs1kOmWDyVjkXR6YhujkClZjgWaS1u92rHt5ZqWszzJYbVcKzpMJQ0JWlitgG57Qz2azMO6p+50Fjx8dzHeNLdzZ0UJh4hSLhfY8uAiUAE44gh8lDBnATqNpO82myjBoJrwvqgUWHl1ISnG6YnSD6cyy4FFHyLFFKhCcIiidcfJwgifCfhkgRAktApxfMCz009SJrARblTFbnJ69K6mglqOd74RkMBauE2UKtBuunS4aXTbheShQ0BbTTU9EmoMKZlpq1c1KGQVGsCVZic9nNhgPRXeo7DRUrsgqCCyHUgSrposLZQU0HSj9WGZgYWwGFASyI6/TSXVoAGyKUtGH3STU7SXLJVPXVDAccyYTYYG8fqBFuOvG578Cbif5HZPW6FDSfIhn8SpwZnwimEqvePAOG5xAh/U7pTOSriBHo8sIDANfjUxbZGoAeoJzHOiUzYEXSua4lYsJSh0yUCALyleyQErJoBqJti7L4v3oVqM4UNNnGdn7757apz/zx8qSCqWqDFlL9arlCm51z/rHyIJ7Q3nl2RhlvePZIVvkICNJQW9L9GG93rt7V8/lRV4c98U96Zi17DM4+DufF2MMdd45bmNaD581GCngjhOcmElUfDbvRs8UU84BRqDEj+0mVnHAt3UTAdQRbuqx1B8mkUGr0vCpbMFnQTMzOu17nFgCvedm0DeU88yzKNZq0gMjREgz1lNshNJ6ud58aInUL3Qurn7im77prz37syrYxK98/HujVDyXle4dlA/Gt42nC20+RPjgSdwcje1rtuzBw4cumYlxvEevvKKM7OqK5sRQpQK0CSklanU1ABo7Oz60WL1qNwGghg/aR9QJnJx0uZDeUMo+fXqih5vPFlUK1islW87Htl7NbT7oWSHtLg3zFfbttO/7Au+rtbxtI4ZWY/OUtr39lrAnuE5sMk5iNiqmkbg+gLVILzgYKWDAQ6Msxy4cvzUswsnOkPIwfYuMLmQa3qlMK/3m65VXX3H7bTJVTvlcQS13aDuYK1YbdQ0OQarFPbi8xJHZ7O7de7JuIiiy8OB3+WJNCO8iI2WxE/jZnKEDJ6smQ0o31WKn+6dOZ6zp5DXYhOJGUarjtybQPW3pUt42OTzTGhahYRwMJAXqjYcqGZpH+zZdLa2568+OrhzEaQIJQd2dbWf6rGTCsg6K5y00W050lR1QDI5zr7zT6W4hfPE9Ba6F3zMOlYBxhe+F0jU0LUTijbM2XgcNb5B8Ia8KgUBMgpgETaAj+6TMDtQTPgfvBU7Jv2kwDfpqSkM6vKgnGnXP6NQFnepgzGVSCnbYy7OWJv2BlZh9DGTBwcz1bVzaxvWpaZV0+6ZElLKnH17Y7/3+66qeMvmCFD6FKnNS01aSzRiDouNucGyXzu/6OEUfaxgcZiCv06gDsyUI03Dh+Yf1GZoRIXixj0lSuOf6zHn/Wa6Z1wgEae6h7jvS0HgQkVPM/f2vOzc6lEmGdvdoIjg8BQTA33n984srCgUd6GjNm80d50xGJuflBONTl8zVzUkqNlksrcIBiZEsJqwYJKAE0YQ1uIYVMSCYuYK11Xy5HuQz2R/7/d/9zR/5s8YqJn7un32nGr98QMB/0T7KNYG8GF8SabFkIWtADgKeAdmW1Foym7kPLqGpAPUE3EQLd7kRJ4yGA7IcMbDJGmj3a4wiU6/cvplgRnBE7QCQCTiMcgFJloww15G1m03L0SlbTO326kIGnMUMZp/I1npoSYTP1eqM9UvZdDa0TMpUxgphiNZ2/z7M+4TmMLAY5uOJAHtSZzA8BTAQK7CIjU+tItCRpXjGwzRymi0+WIbMhZMbm3maNOv1UgA/5QOsdhYPTQ6BsmB3kE0Z5jOZS3amZsQU81JT1gvXMLguIyeiiQD2gpUQZQX2N/zdcRcf5COTxm2kQMe140bMpgDg5bOyaeE0cT20DrlmgjKNGYJZsVXVz+HYwT0o5LPWgQCdTVu6XNA8DvSY4CtkOZz6bDLwSgI5OJfoC7Emlevk/TEKDfNWQ3kaSL2CSeLyiYxEHUB8DePsM2QgbDQ2HK/nLsw+9pDfCWYAal7IfdlBelA0WUlpolUsJyNrv7rS79M1JfiRjck3DnytVBRnkqz1snMd22NFwofvvcT4R1eFkCUT6MjmygU60isFOho1yS2btyZ8NpTcNAlCNxuowLPCyG46A/uN3/iUbbYpZTGUr839tmWyNOyAdBIi6NKoCiUlQRRnHA680EgQLADmPaWZ4I0yGim4ywTsU841GEUgt9NQeiouHMAz6oZykHLfeJasZX5PVDKabGTFBLm4EbRNOEQCZk+gU7Cs1a3d3vfhPtmMMsazc58+B7+W/QvsQ9ZGRofzNUGP+TAQt7drbzKVag3LlatyogHqqTSb4hRSUdyinJkvrN7asfZOW80bDEPTuXyUsuSlraIfmK56P/vaa6/9qbZPiZ/6jm8URkctzUPAfmhv90C6P0iBxQL8IOxt6KowIcgN0sBt8AMjnSQ15+9Ebm4ipziBDmCYjgv24dqU0jaiFHD5k4wCNegjIToAeJAwkXxONAmiPGz/2Xhq9WLFmtWSTQZd61ydm60XVi54ZjBbYPEztPPzU8vlCQRbWywn1mxU5XKyXCAvOrL9/R2dfrVqWdSAbudG7HY9vJtbbRZY/9ATeNAw2pUBQI6FdAqmpsAcj8pD3JzNWBdDRTVZlvJ841RleE0KvAhsBGlcveWTvygZMrjrMvlroPvB5+dAuLlF10nHCxpBUvNtIZpSshJcB0MnutJZ5pk5TSKl5gmbLnStyUYpQ1ECsGhVUhVKwj/FiSNrAZdhoedSKiegz/BoG826jeYTK9RrtkqZLW1j5VZD3UfeE4kZagxkYVLLLHzKmw6sWLrFGmi1GgLxwcBo0CBv44vf83LcSQLC21AZMHAmnhLH6wZxfFBjSN4WU3p4L4wB+H/BRim3WlIgwSE7ns9KJhBwKg0fl3FERQ0cghbvQcCXhT9u0wj6waYYdl4u6ZnQ0Q2dSA4CytfFfCoVCJkODiYcmByntYoHOmWklN04ATHGErVPyaEIwGrmHf/Wb/2edToDK1UaMg+t7TSs2ihZpe529VQJGGJA0+GLjJUkgMqFzx8ytNGQbNI1thzG7QaZNkOgHNbxMn+tvcV1QJXh9V/k06lpgfoh7njL7SRu+jgryzHCxdrHfnJdlKbsYRx5gKfoyMs1ejhw2/rxxEqVmgI1UBABbb3cKsEoZIsS/2MtT0BUkE3nrNzY0XWenp/bTntXtCg3FdjaOZj9YmWHh0fSqUc8+3RK+GW9Uv9gMd98+5vvvf7rf5pONvE9X/0VGmBN+VKtMLDE3W1pfxPgiMaQ+MSWJ0VKebkIVQC8iROJsoZgR/SWK288NxL8Cu6YrNjRBzILAC/5RFo3CTA+LGgmyFPzF8sF4SVAn4jJ0YJOBiMrMR+gXrXr0xPrdi5pfcmfTeA1cw+WM7u4OlN5VyzlrNvtyKASxwmmrL/yyj3bbTely0ygwzw7tdVsLtCUTAUXENrdZCw66cEUikXb22nrpKZ0BeMRhSNWFhBkSdMR+oN7AZCTsX3BF7yi1yTQcUrKzoj2ejZr3cFQ8z5ZKHRZ6UqjOIGbyAKCia4u5GTspgNzxwxpYcNlIqPjD+RcFj+Af8g0CFg33RsflEKAy7o7MxsffSmLl40PNiQw28wuO5eaeiWR/nhi1UZVg4Z2kKsV8zZYTC2ZTYs60L/tqjxiLYADSTO7dgoG2XAok6A4UELTgWVj8LN0P1k3eKoFt5YQhAIeRPYgsm6MFfF3fh+uHIEMSIHNFGyfQokbMjp+/rpz61I/4AYOzTi7CVQPAifaZDnMlD2IgOXxmhh/ytYI0nkyYXt7+6pUCMqBQ6n4vOFQWSqbwttuOZkqyHAg8jyEhzGbAZVEfNjQddUBmUjbeDSz3/ndN+zJkzMrVZriqFZbNTu4s+tzT1izRQjiEKCBB6ZxtorxrTdbyKB9r/VEEufQY/3WY8UKyQifOWRmi7XjefxB1C88nC5pfF2slzACMgQ63TOZc/gBOZkzTY35Ki7xIiGAT0d8CNkiQVjXX8Z5papDXZzC+cqG/bGSKehizTpmthSIfhivkhnbqLxt2vnFpSCWh48e2WK9UYJ0edWx6861HIz3DvYtgbfgcqFG2sOHj2id/8y7n33rn3z393+3C8n/n6/Ed33lX474ECwiOq0IqHnIfIG3gNNps87m6k7B3iblJZ3n1GCilGY+6qZ6diT8SPy7lHzQyFrojBEUoK9sItx08VhjE3t5TJbx7PRC3dP7D+5r0Awn07A/sGG3a3DnC+mkJoBNRn3L4yYMvQRWfQqCsYksTPnIf29urxRgKFnbuy17eP/Qmk3mo1ZsDNjJ6LjZXKch6TsZGH7+BCjJihJgFu77JbuceMgKmROBgyAo6gV4Uz4nMThNm0arYXfvHitDAVzn1f3dxAAAIABJREFUpAT7w7qGDBXme7Vcd0H/1ZWaFZKH7SKzM+siKZIWcaLsh4VJkARwH40GaqaQ4XGSk6kRhOG6saCBG/rdruNIMVYE4RdsiQAjnl+ppJ9lQWLmiJb24YOH+ixk1Q0aEJul5WsVq7abtgRkSSVVkkC1CRInDhgyNTrAL36RFVJWw8vjcKNJQbnprht8TsxYPx/MAj9OjQYNUWcmqn+f+0CgI0gS1EX2Lfkk+xe5agTugMVx6nMfFAxLxedW7Xw/ZJ6A92x0lYOU0FA58jlhmLzPeIoB6EIzEISvxRrgYIgJ2205d5wM7t984DgpgQ5FhNxHREb+/EjMwA+kYTSZLOyNN960d959apkcz6RstZ2qHR3vWTrvllK1atMKBTq4zhhw7uBagYlrlFMyMzaYgQwHFqcQZmjw/hD/RQNxi36uBW4kyhICJc8g0HvmC8cRVfbH8rXwTPivLOOXbvBAN15ZfS73XAFF0APbD5P+ND8ET0E66yXGPVYUjDJJKoGetN00IkiMspm8XgcYJ0pjK4biqKGEASef9sG+DiFaUhzKlLUdXL93dqwiB6S5kodiucIgrsvpfPp3/urf+rpf+xMD3b/86x+NuClgYgDRbGKRYUtwoKAH+FjDIO5FlE9JwkIgogMSMsnJyz3HDzRKruSzHWmX+7jEtPtU5fJ22x3IqeSmc6sAe+fOseyTnj49tflqbvcf3ldJyEJCQA1InlivLIHub3Bro+6tWbS2+XSiFnxwyZ3M6FjC57uy5RL8C35gwQ4Pdi2XZfOnrFoBJ8haFiE7U8iijQI5GxQSJoGMkx5HEXAjShHvRjnYS+BgE9EVE6kW6+lS3vrDoZ1fXohLh20UmzZagXHQSh/J5ACyNHAAqT4rFoKyfMZWG8nE4C7y8HTS4gjMRKrRWJ1wghvBg6BM6Yq2l+YKRFVNSCO9f8ag5IG6wBwAdDYpoQIVJThJw8di44OB5sp5BQMm1ePicvf+sUWU/4WsnE9ERwGcHw4V6JiAhUIgOAMvV1CZ3C7ebeHhuTFoJy5lYp87yi6X09V1D9m4AacLRGA2JdelcZNxkODfyCD5eTYBz5rvvUggRpvNuuMzo70mA5RiolwSL068RVkruRoFzCnghSp9Y1MA8Ge9tm3VRQyO07yu3o9gCbk+zXwGNzulnN3OMFswBTqyaK41cNoCV1DZfzybZTiY2ptvPrY/fut9S6VLwj+LtaK12jUr1zEZIFHwPeTNLi/xUfRQhhKU+Perq0tpn3lP7v8BxON4zm8I7AQ7fvem57NcqMQgTiurjsc3qixl+I2cwOMZLcGEFZfv8Vj3F2hGDQmhV66L9ufj0jGyMaoNDibWQrveVjOO510t12w8mlrn+sbWC+4jKhiTrRMQDvxcZlPAscODT9PHkmaT+UL2ZrAAwOxQYAC7kPHStFhtTWyG3f3DZSKV+d7PvPfGT/5J5WviP37fx6J80cekMdTC2/+u2YOoSAtfYHEypaG2xRLdqax8u8YTF08z5o4MBeIrNTaNCpjoBD6oFIDCZCTo2ai9oaGcfHiiQEimcXB4KPnIk2en6oxhZAmniVKCzTwDPJUXzMTW06Fdnp9atFlKn8cGIrPATp0MEZcJhvfigMJGatartt1C/CQDXFqrXrVDjAcWczmiCFAeDoRDgBlCdWBRHh8dO0iqjNYzCxYzpQgLkQBH6U7GusCHbr0Wrtlqt1RyiyKBSWXB1RPwEbk+efihD9aAbx9UslwAiJckmmbxkD2xObXAMKVUxzcjMjD/jh1Qr9fVcGJ1uBZoXTPS4+Ki8vbbn9PCpyRlU0AeJXgHmEALdrsVFvLyKw8tk8/Z2+++o4V8eOfQMMYu1aqWrxTVsIBkvNishGMyT0F6X2XSBD0vpbjXt9cdjRnkmYLhknEGS28OBWgvHJICt9FjxjSGEOAC0TfQSgIGJ4XIn7AJZe+VwvZ7IsoPQRAYgJ8nxQcv5X6R7cgWXeP+/BDhM/Cc+B7PEMiD58GzrtWrRqlHBkTWTQaEuoVGC9/frPAw7OlQJeNJLMHjNpKB5eIyjqyODDHgXgQCdTaFa67t7Xee2ut/+NbWUoUklBjLbq1Yytru4Y483OCdQSL3uSEOF2AvxvP2sZ0OpdCAAzelGVFD9cNISuFnjrPRkeZ+wCnkGqhEKOtF0E+n4lGefR2O/D97if1LGSt1w8TNJ4Rv1twhm2cqK6/lRs1Aylc9bw7+DNji3KbjsbWqTZWuZITM1eCg6XX6wu63GNwulsKtlWgk3AYK6gpEZPA5At8Q6Rr8VwjVuOMMAmRTFvRjKD1yeQLmNl3I/9piPP3mP3j/s51PfOITJILP+XWJn//+74348OVaRW/CAqRchOuChlKzXWnRx9GXuhrAFnkNG5fMBZY/KbwY5TDxuWHVhrypGG4LVoJlOqck5ce4P7Lr6xtlipww8qeD9rGeSWFQzBYEcnYGPRddMy9hsbB598YmvY5K1zA3gcyPricBj6BAQEKcTyeN0YFsquGwZ7V6war4i9nW9hoNy0FRkncdM2YdqAVTI9BxAqlrSPmnAJPQQmPjUhbwQCVnQsQd4108cBYAAQcdLRZJYG5lME7cJKaUOtBSUpYrYB/kU+TZcHReCRak9DwZDhcNy2Gq1hBuIAJ8hnk7b4wAgMiejSoaAE4xlYrd3HSUfb7zztvSSDYRizNmkSEqZLF0D9nQBF4yEdvavQcvSUHw7vvvqTuO8oOMUhkkvLRizgrNms23a+vd3ih7CNbeAPiMD1QWwWHQ6wpHvHsP+y63/abk4b9O0EV77FO7ggV4cNlQFhQrGtigIrGKSuOlVyhXQwnIwcmzDyUY94mN/GKmGH424JEB3wvyrDADlU0c8EWuAU026hAkZmSXZKHt/R3hjlQJdLgh9cq8EjItfLCFmzkktt49Ft0l9rzj8xAk0fKqAbNe24cfXm8+9T//z/Vyk6ln87lCIoNaKGX1nZqyUA4mYB4CB1VVgITAO5k+QIMLnJYsD8t28DlUDAWE+jHXjXuGbExUFCAPHZJord2Lj89KsGbP4D4TMmuulU69GlcY5EIaj0neOKnQcGCPESvAjzFBfa5XJgqLpbG0crYk7JIDf9QbynIevJ0AyYHOAU7ZTpJA8G/ggZnNWufmVnAJ84dxQQLf1AFfKsnKiiZQsYDUcKrPwp7hkMoXi+NMLvczkdnvRpnc442tOmez2aAe1ZOJf//d3xyhjay3Gnpjypqr80vxVfZ3D33jgZswsm00sc41ppsp4R98aPhDdPhYaCUCI2PvmEuQxub8jvUGI2FYtUbDzi4uhEWVskWBmuAx+IzpAdSqtk5FIqUCXFJ2DWZjScJSnMaDnt2ePLXNdGSbFaeTzzWgJOZEYBQjm4bNx7WgbshKLTG04bBv++2aNRilCLUik7ZMgi7i6HnnkhIPZjulJpszW3DPOq6NU5HNQpkovatcVrPq+oSpWywSfm8wHvn4PKx5sKDByohyAKK0wOCZpTII3x0Pkjh6NPbSj+ZF5J+DLzzM+sOegle73XImfGw1JBVCtSpeH4uwWCzYbI77cM7eevNN0QLg/wXgGsmYnF5iaAJMVBOfinl7+uxEC4uJagQgDgcwSzZIuVW31p0DGy3nNh4NNf8Wxg+fkyaUPoPGVrIpPDDTqeRnKHHZRAEKEWWpWFSJx3WQTQdzAK4zZHKhy8i9k0FkfBAF2gZ6XvEAUQ/Es15l9SULI+efhcYLryWMSg2hz2OF1G1kMPy8aBSxSQH3HgUQhzmwApkggQbLfu6xust0KGMpGU2J67NTdV7zULHWW8Ed4NvSfcbaURGJGQBN42bBgb5ef+p3/vfPX10PW+so+eX5ci6VzScsX8qLBqWhTzEfLhClOWwPcD1OJ+3m2r38qFw4fBTwIeLGk+cUxJgRMh7rDzZdNCHUAMJkV/fUsXWCqM+BiPR3mltkdCIqyzaqoANKmGu/L8I484t5lvt7B3Z0dBwHTXdUWsSKn3qxqq4o3NRRfygNeZ1ZEsWKroG4j10biRa6eiAwqj9kkGBzZP9Qr/jjKiGfS8s/NGQRh17dYQaCLwdUrdGKMoX8armNeuPJ9Nl8vXo3VyidJD75j78jQn/JEBxOtcurS5E/9/cPrVWnNMrLIhnC68nJuZ2cnAlTIGPhARzsHcjQD4LqlolguYyn/YjASxWrMeC4WJDh5tNnzyyfzdvezp7RZQWQLMPu326shsV3OmGz0VSzMynvJmva+Suz5dy2+NM9fd+Sq7lFW/ys3CmVIOq27Qm9L+UCZR0BKZtNSbg9IjNMbq1VKVuVRYgTxHxi/e6tVStkfjXfJIm0wGReJ6LBTMrcbCioufA5qy4vJxAKA0liwEhg/MenKCdOaFQgYg5CdX6GhQVBOZFi6EpVOBaBDacY94DjNE7G813dvwvAmaErqDBcpO3zUFmICm4ThkLT3HAzBE76k6dPba+9q4Urg8XNxvZ2d5XNKeOsVkXpIHNk1gYZHYOtWXh0Eim1L05PlQ3sHx9ZsVmzGU2exdwevvwAB0uV11gLkcluNI8WZn7fzi8upD0VOVj+da6l5NrD3+F6sbEIYqGkVpbHa1HixdlcYPOHDIz34HXJsmmEcciI1R+rRXgfnpNO+qTPVQiBBgoQQZmfDV1dvVYcGEM2ye/TkOOAlxFsklGTZc0YIeBxUHFohCC0nE7s8vSZynY61zkMNdNpvTfBOGBlEIlpGrihJe7Z29XjDy5/4PVPv/e51Xr7D6OkfaRUyaXyhZQdHDoFB9ceNbteCOYaBJRmQhq+f1mVs7JqIlkENoL3Bj4MsXgxFzmYLigUFiSL1L3w6gIhmDUpahRrIc66Icpz8CuYK6h7SQsdiXX6+P3HGuwO/Uayt4ob2NKA4+eSaORxn7aU1illLESQi2dOzC/mSxImCINHoVOu+DVBydHhAPQF9OG6Z1dt+GsyDB7SMUkHVDQcg2CCsA4VR5pNS6Szwpbny1U0XyzWm5TNE//5H3xLxNhAIjap6Nn5mbhr2IbTOW022wL9AAXPzi6tc9UVngb+QSbFB+VmcAokeMjZjG0SJpIf039a+weqw8nQwE90AxLuzcUqQgWB1Ib0tFSvqHYHb8nkCrZNbm06Gdt2NrL17a31Tz+05Jogh0kk3lpEdbflofM7mvjQYR6cA8KIqMcqdTPbtR2129Yg2HESrJd2fXUuCgq+bDoxkhmdODQ4rge3cvzARgcsTPbwpPCFgk4QbMnpSMqNGZNCTkBIpFjsxMNuIEWyockuwKfY+BqRBz8qZuLDlwLLpDFD15UMj7IV+Qz36OLiXDIdghoLm0XHIuVwCQx4ghVdWn1FZuenZ9ao1dQJI4DDBUTjy8Jio3BvghyoUGShJGUKSsYlYf9iYScffOASJXzWwEuyaZuuF7Z/dCBfOxakCMHLhdwzKF1vbq412/buS/ccr6FCAIMMFlAxRgUBW3NE4u6cOGDxABuCOIs7NDteJA2rvEdZIecZrs6li6LMxNmud6zdtl/XINrTVlpfYbbxcGvHX53EGzY93xdtY+YYH9WJTCfiyiHoS91Dz/E6zV4d9u3pkw/UOCvr0GNeiV8nvxOyPwKdOG3byOaLbdTpTH7y02+8/a+edQdflUxnf6hYzBxl85EdHOxaPpe1w71DEXHZ9ARg7hmVQjafER2Kr2arLuhAgQlTDOhJG2/WUJ3RweQUZr1BlSEblnwuJlWznnTvaLIw2xbN+umZ7qubk/ohyoFKmSiDhL6bTCAU0GjN4cSxyNg8tYDVUr5glWJVGSHqHfihOHSKV4h8stlyPif8x1jHDX2NvcQ1ApsR3KRi3bp2eRg3C/k3x3W3Wtf8HpUdDc0qFvgQ5GEL0ECkUojWlvg33/h1EexvMhfKCVwh8jDeR15mKeCVKraA93XLTAXoJ2mdDgDMdJ3IUgh6BEUyPYIA7qOpYskGOLNWK6q/ZWq4hD/mw1zwgGvugTmkpW2ljGWjcTMAIjYpRNBDm952bNO5tlnn0qIldAZKXmQ7dcOWh+DC5ggW0uL0TLFzuo4DwMby2619wcP7Mk607UoGAQQ5LNb10Gp1nWjlvOOVV71bu+31FLzoDHMQkC2JeoPVEB26lM+2RXRPOqRSQmxzLKO3ap+7YsF84WezshXH2w1sA0UIg4IBncEsCdY0L8gc+beLi0sFujvHOFF4JkJmhBxOrX/wpBzGAQvhispQEkkBxXwm3ovMgM2NWJ3FQXYiPDIei7hcL6y509Jiw/EXHlYpn7eT9z8Q4XiNG0qrabV2005vLi2ZS9vunUM1KVTC0hHFG89QufTtkuEycdOhiqtNfOhQchDswX4os8LkL+4ZzzwEGQKSlBetlkDzQDN5MRhRsrLp2KDh9V/s4IYMUNSjONt7/MEHCnwYLxAIZfr5An0klId6vWRChGHKp4AdggHxd65XJWhsmkBgYW7E0ydP1JCoFd3xg24o5S9forGAK8UZ02y5kT707LL3i09Pnn3Lb//ByarZrv9YNpf+G7n8Nnt0sGM7GHLmS9KIkySw0XUPFfjyMY6+NqR2wk3j8YrgtZJuxSYHXDd0MJ4JhwSZsGNiTOibveAy7dgiDRh1TWMTBiy4+Mz4NtLJjo1UnGJSYYpcRmairAEoWGvcYzaRrunhg0cKcmS7ypjN1y/Ph0OSA13wQy4XK2mywjE1YxleHeU1jIL1xjpXHXFqnavo4gZGhPL71YYPD6dRQae9vb8vKAuHFRkNZFKW+Lff+g3RnXvHSv9wzghdzG7nVlkGvu50gQAJ8aVH/oEYn0D36NEjpbKcAOhloZUwpJlankHN+WrNPmCqvTo2UFKWylQoyZCbNXd2bO/wUKPe5Ihr5l0f5C+rhY1mE7PN0kYoIW46tu53Lbme2WI1FY2AgTOUfmRbzJ3kVGJDyK3j4tyuLy90AxAG7Tcbdv/4ju22GraYT2w+GcnJmExfNtk4oERJS+D/BYs9n7UPmOE6HmugDAAxJyZkWFJk3HsrzYb+TpCjPBC/rlTUASCTxGToXrsjMJsRKRJ0E3y4KEvk55fJqRSg0UPwR/sHc5yFhZfa0fGh3G1ZfGpGpF2gTXMD+oyCaSyW5ySlUcEiCc0RSnO616Hp8iKdgzKI4MziZyMV0lkrZXN29uGHCpwE+vrujkWZlJ11r6zYqmm8ZG86EnUI+gKvy4m+wvOueyvsFjyIuRlsBOkr6RoigcvhYoGNlHvPiYv4guwIQ0rKYoJzyD5FX5HrNfd4GnueZXTyhzLXgXVvLnHQCFWIDV3JVM8vLxXYsHbnWoJdfFAIhEApvC52MwG6CN1LZu0Giogyp1g5QJebzXx+cmJJDqpcXgReGjpSuBDImWxH1sm1JZKyNSKru74d/d75Te/rv+8Tv/zsaz7ykS/K51IfyxWi1w73a4W9dstKOagn3t3nvrEeJMSv0sFE9o5MLafJZHSfwTzxRuRnWQ9AD8+HhMdDg9xR2HWs3kDwA5M/wBZBQ8truHbXPe9Oz07tvffe0+sSmNSQK7nhKxkX70sigCQOPC6byli71Y7nUDAwmwl/kJTpCK/UzIPXyd4l6BUYz6nr4rm5648oLXP+O1OHFV0vjigNBP5pt3lnDRDI4dKqMQilC4NYVEirtWaYCNul68qmRoyLPIkTH7uf286tXEuxlH748ivyUmOkHeWt7KhLLpEhm6Bupi737k5aGwHcr1it2WXnxhd+jXF1vClxISFtKJ3YB6880myDp+dncZnVFM4WYU8E92k+scnlhVn3xhIQZqOFzeZjHEgtMsdANFKOUzQND6eoYIdP2tnpiXOD0mlx6dqtppUKOWtUUXskjLKNuQCMD0xb0m4vO7ZdUPKgDsnb09NnOsnwXXtw/4G6mKTtbDjUAmQ2SfHbIi0yFiKZHM0dMAPkPmQxOivjjA8mPfNFUZ3wsG+6fZ+GhhFhvmjpVFYd2maD5oNDCbKiKoBFeuq/397RRqY0Zdyg405mG83VrD8/0QMnje/XGzUtSo0RpOOqziZgfEpYDgEb+KFeqlgZ6R1aRjiFtapVWw27HvSsMx3YzvGBxgBe9W9VFvGcVQZhCWVeNtJ5JTs4ProjGV1QTYSOqLhwcYYUKCTKkMK1geOEDCQuS3kPSkoffr7W8ybrYi3y/wEi4PWce+YGn6wFMlw4gvw9DK4maBFwuUcEuXA/uae87oOHD5QdiHjL4ckahjyO7DFWcChYEFxXK+teX1m02uiQKIpSsbRUOqHSidKThhLKE+AGKWAA0EfLz55fdV/7nk/8t7cBZ7/qi7/4Ua2Z/cnD3cpXHO23bafeFi6YyaWV4QYZG4GOLIegv8WsAvwsm1PnFOA/YIhgzTIVAMuOcT4+Lzgy94jPwwEdGlySliFXo3sbd/cDTkp1AKWGIUzsMw4heLb8XCYJxWlho25ftlX9m55lEilrt3af46JCVZ43iRL6fTJVApXWLxhjzI/k/pBV8qz1bGgzJ4BskEPmpSQplWoKgODOCvi49lQr1huimV+5wW2O/oIzDBKf/OF/GnHqqJaHIY7TxWSqQMcF82AePnpVm5HQwqLitOaFBbauthr9xgYSwzmK7PjBS1ZpNJWej3gYGHBKAD5RlkjJCRH2ute1+w8f2cG9Y+lFr2/c22y2nFu+woCYnC2nI5tdnNvm6tKSk5GlNjPbRO5plUpkhe3B36ODS5eJQStQRHr9W5UUmni+5QZlrFFDKsMMjLYdHWKpju0M08pywpN61zd6UCnmNuTywqxOz8/0MO/fvSdG9uPHj3UoFOtVu4O9Tq3qziCbjUwDyXDgXZHF0EaHDsDmE9k0tiOaDJ2ljpsJ90jdVksKlAWoxS3WzTgLssIC93QHEtf03r977JpL8RvJFlPKKtgIx8d3hXEG4bwfBOgk3ZGYe8O/sRHJAsjoBqOh7juvJz+1KCHlCOC2mOlJs+t+12aJte3dP7bdw33rjUfKuvENwweNIMmB4Se2/yGzQYRNEGJj8Zm5F8xMDZjac1Z+nGGEbFMZVmynroYBypcZJ3tX9xsKDwcK3yM7I0AJswKHim2JdADFmSpYKtk5XzyfcH9Cx5XNxvUp0OkQ3xd7gHsiHDCTllJF5qFY/jOVLnZf5rPTkFlPF1bJ58Q1FD+P4eBbJ08T5MjC+FwcZuPFxMar7Xv9/uobvvVH/9P/4rq+3yz55pd9yVe2WsWf3W83Wwc7B2oWod2mjPeSfCVMijIQwjD0kv22q014D4Jd0AQLoqDUxqmnUtHvk4wQsMgU4VfyesJr4+6s8zTp4nuFxO9wf/kZArb8EOOmFtdMhppNZsUq2M6X1rvp2rg/lHfh0f4d0Y/chcfNFljL0L4IviGT1IHBRtj4QQm9hOSIXgB26/lCSQkUcjDwxTxzdxs74uGBQyLB5LqZB0PTdEwA3GyNmRTg+BItfPJH/rnPdU24aR4Yz2Q4ttvrGxt0eqqjD46OdYKCRxGswKigKhDwMNgEFyBthSZBNoZzbRWWdL5oG4BvOYwMlYbe3vbUcWQR94ZDK9bqtnvk5euUYAUWMRlbGsUDNt+UhBfnNnn6xBKUt/ORbVNgWSWrFGsqM8DpQFwJQDw4NhWdwy3lAxF/S1Ag61hYvVa2w8M9e+n+HRFvV5u5Nn+GAne5stV0bktkbDEOwwmmklG2z3Wfw3B5YVnGLb78QLQYcBCVQ5OxOpmcVC5w/3xpJW82uF48rNnKzi4u4wHVTZXd3Gc+R61SVwc7GHJSyvEZHYBd2XQ2sTsH+1rY7n8GDjgRv4vMAmY5FABUBNwHsk/a9PycsLzY841AR4a3wJ5+5fNaWYg0MfI0SDRxLKWM7mY8ELN+mTY7fHjPWvt7djvqq3ynVOd1dQ/BLBlpWSw4RSeVkUSNe0bziGlabLj9XTqYnikFeyUnqNtz6oO6lXH56c4dHojdXNO0UQKHjk0YZtEG/WoQ+fO6MOrZDJTE3BcfoONzKiRX1JwLx/s43LhWylxkU3yfQEV5pRJaB5h3r7k/aKmX86XhVEGwy0YJqxSKlokzFcBLXoP7gaKFEZjK2jdzuxlPnvYm27/57R//L5/Si5vZ1375X2zVcumfLmTsa47adzLMPMlmoRe1n7uKcDjRjIIhgW9hq96wCd53yaTKu2ChTpof6DNksqxjArkoP+WSZu5C0wr0Ep4H9y+U6FwPa5Ggw/3gPukQ0wxo70BDBp6OpnJvyQLt4Kc4ndtiMreD3X1dt/MI3VEleBFSymoeCfQ1/CGxU5/NlYGhh3dNr0tOcf4Bx6csHYwGqjx39w8thZKIwD3oKz41WztSVOB0ghFotdrQUCgUWYlf+IkfiKRdjTk7nBRIly6fXVj3yudjkoG1d3ZtPJvJqgniKt02SjoiayFO1bFl4udz5aKsfWq1ljqwpMrPzi7UeSFy7+7uaxo9WdwEeUirYVMCVK6gBcXkqnUiku4yoiy6vLLxkyeWHPdtPsaSaS4ca6fuwnICBCcX+BfifnWmmGGJDxR8ne3appORTcZsuMhazbq98uoj291rqiM37PeUyWUtacVM1k/j2EGDhS8MifFsCSxnisLTEMPsHh2In8Rpc31zo80D1iisrlAQv4gMhC86bpQGcIjYwVfXHQHqDBoBTxC+tIlEGuZUpgwWxhe7u4oyYEzgOrd206VQlMUFpHLTsZpBXJ+sfeJZAsKRWGRgprH7qwKLJZQB0vQYjgfKhJ+d4laTtXajZSkyltlMQeHo7rG99fgdGy3mVt1rKpMtNWpyNYlig0gyFYnXEzSPZuI3KTPKu5RQHC0mVcUOIkiVuL9sLIJVwNJCoOO6xamLqSMit8bluUqZeOA5PxdoKdzzF+kpoeQSvy/GA8m2KQHFlYu1r8Ejj03IdbJxcMzmj2asyq/NNAhKmSmfOePcSDr86+VCBxddSWzVt9OF6EsA8yoXcfCNZyjQOEpBtIj7y4YaAAAGLElEQVSS1p8N7KLbv+jN1n/7u378l349BLqPfvSjqULv5KsTyc2P7jb2H7bqjObMKwvlM0keh6NMEWePvg5rBTqkUYmk1BIyEAUqYQh6BgMIn88LVstzIaOjm8trQhgO9BJeP2CWAfaAGMw9Jpvli58V0yCNZRQ2UQvZjmFVtZ7NbT6aiEqSWG3twUv3dRgrk0vnnsMGrF2Cbji4ujc3bk8WOX2Irik3fTgYK7jRxCRecDQBIZBUMB4S6EdDtpkzq456S7OlscCHJUITFb091Wfil3/6ByPAPwBPHlwiSlqScYWdnl2enNsGm6B8QTwcAgrzG1l0dNu0GLcJn++p0mqhN4RjBojd3jtUyQrfCZM+GhlIwgh0jE3rT8Z2DgWCzYi+DRfeYkFyoy3ZQrlo6/HYotsbWzw9sSymm4upAh3lAmAtqbE4fTrNutbr3mjTCYxOJqzVbFiKDTgZ23KOqWVk+VzaDo/27fgeI+Qy1u91NbUrGyWtGre1p3O3l+f0BhiF28eJKZUDnTnKyXJB4mKwAB489BkCG6P1OKlefvkVN57EFgeSLBkFdk3Zgpj3dIQgJcMlBBag1FUJgffaxCky4HRkwagbUIl0bjpWw44d7KVQtNlkpA4fC1OWTAWfJUFmqQ6ijAcyIk6TXfE6SIQoN1kg89VMpGzwEBoHTTY4mAbYJi7Ce3v2+OSJrZJmxWbVyjt1aQ8JcmC7fG5KJuWvsvbwjq46v8mU3pPPRCCho8a8CRoCkEMD6ZvvSdUgv3JmXDh5GHseb7JkBKDzmXhtnjdBjs0dNrXAdJyEez1taP5dBHLIsGQkdQwqSs+pNXq/WLoWOowhy5RtEVltrMrg0GJAEdkIpTHZFDACF4z8bjld2nw8tUHnxhjnggFFVZ3nmg75LMFSRqxw7DI2ny7t/PbMputtb7xMfst3/vgv/tcQ6PjvX/rCLyzfOSh8a6va/hf1SrbabJWVGYX7QDaFaayyos1KcIOC98q1wuGzhYDCPSHAk9XpMB703UdRg+a9NOdAYL0H7iH3jcM2KDK4BwRHqjMdKhgGAIEwL2K21CDvKaqH6dypVsmMHbb33L6e7D7jGDr3T84pmkUD+wIjXXi6bkLAmmFSmMMrG61fZJO4JNEQkt51PFJGSlVJJeQV48Cq9aZMQBmojU8mI0aRkRG7Er/+Hz6uXjTUCiKfTDhhuo9mdnNyadM+9kwZBax8pSJCHhEWpQQgHxGVwlgn63KtIDiZT8VhobwjSOI+TPOAcm0ymVt7/8DqzZZtUyn78PTUTq8uFKEjOke2VYDj/XL5ks1GA4t6N7Z5+sSKW4wf3Y1WjroJbNLdjdUxK5w6fAivcBQcKDBVbFQ1wAT6QzoVWatStEoxb43dphx/yXrmGH/2MetMyVUWgB5MjdQc4BwcEsBX9tXzmZUbdWOGIkGc/hceWdx0dLwwx6HQMCsDjI4TqFxwgb0oKDmwt0thXIiaj46PpTQBB8UwEx4jx5cD9inZgCvzKOat272Vw628x7B2GjPxyue0AtTCb8R1Q84a8RQquFtsNBYYvnrbjQc6Ai3BKlsqaEH3Lq9VepHxQZlh4xCoLm6ubcHZUcpabX/H9o4O5HwCx46NQblB2UZGpwMm7WMCeY/D/QOnMVC2pNP29lufU9aAFDDQXACk3fTdAx1fmgpHdzv+N16DGSVgQuhO+Tn+jUYNm8Pnt7qDC9cUylOZTazAtdyanJ9xwwo6oczYwAzTu31sLvTCBH0+E1ANrr9MBiNo8TtuIJHU2pCaA5wIe3LgnvMrW3QHlkumrNmoa9oceDMgOR1NDhmeJ9Sr2WRovels2J2t/+7f+9e/+HMvBjruwtd/2Zcc7Oy0fiqTWH/1bruehucIl5L3puGFT53Mb6FxqTmy0pxZvjQDJpPxoT4x7YqqDToIzScCBlBTd9BTRROwMposui/plHVuriXzau209W+8JkwLGjUahDTxObs8oDmBDl7kZGaVXMmbMVOyOMwf8J6rKQueT+eu3sjl1bAi+3QjhoJncMzv0PAct8+iApQVFBhjra5MTZI1qhECb6lkxXxRz5dB7cSbO0d3bdBnxOrCxvOV5Splq7db9n8BEuby4IrcEp4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0" y="1114548"/>
            <a:ext cx="4119669" cy="549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20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9770"/>
            <a:ext cx="5328592" cy="73895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Мої досягнення:</a:t>
            </a:r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41" y="1125314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65899"/>
            <a:ext cx="4004134" cy="533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62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AutoShape 4" descr="59,985,324 стокових ілюстрацій за запитом Каз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2020"/>
            <a:ext cx="4904234" cy="65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867" y="764704"/>
            <a:ext cx="37260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prstClr val="black"/>
                </a:solidFill>
              </a:rPr>
              <a:t>Наші здобутки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2775" y="1771274"/>
            <a:ext cx="3552329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srgbClr val="009999"/>
                </a:solidFill>
              </a:rPr>
              <a:t>-Брали участь у </a:t>
            </a:r>
            <a:r>
              <a:rPr lang="ru-RU" sz="2800" b="1" dirty="0" err="1">
                <a:solidFill>
                  <a:srgbClr val="009999"/>
                </a:solidFill>
              </a:rPr>
              <a:t>конкурсі</a:t>
            </a:r>
            <a:r>
              <a:rPr lang="ru-RU" sz="2800" b="1" dirty="0">
                <a:solidFill>
                  <a:srgbClr val="009999"/>
                </a:solidFill>
              </a:rPr>
              <a:t> по </a:t>
            </a:r>
            <a:r>
              <a:rPr lang="ru-RU" sz="2800" b="1" dirty="0" err="1">
                <a:solidFill>
                  <a:srgbClr val="009999"/>
                </a:solidFill>
              </a:rPr>
              <a:t>виготовленню</a:t>
            </a:r>
            <a:r>
              <a:rPr lang="ru-RU" sz="2800" b="1" dirty="0">
                <a:solidFill>
                  <a:srgbClr val="009999"/>
                </a:solidFill>
              </a:rPr>
              <a:t> </a:t>
            </a:r>
          </a:p>
          <a:p>
            <a:pPr lvl="0">
              <a:spcBef>
                <a:spcPct val="20000"/>
              </a:spcBef>
            </a:pPr>
            <a:r>
              <a:rPr lang="ru-RU" sz="2800" b="1" dirty="0" err="1">
                <a:solidFill>
                  <a:srgbClr val="009999"/>
                </a:solidFill>
              </a:rPr>
              <a:t>монети</a:t>
            </a:r>
            <a:r>
              <a:rPr lang="ru-RU" sz="2800" b="1" dirty="0">
                <a:solidFill>
                  <a:srgbClr val="009999"/>
                </a:solidFill>
              </a:rPr>
              <a:t> для </a:t>
            </a:r>
            <a:r>
              <a:rPr lang="ru-RU" sz="2800" b="1" dirty="0" err="1">
                <a:solidFill>
                  <a:srgbClr val="009999"/>
                </a:solidFill>
              </a:rPr>
              <a:t>дошкільнят</a:t>
            </a:r>
            <a:r>
              <a:rPr lang="ru-RU" sz="2800" b="1" dirty="0">
                <a:solidFill>
                  <a:srgbClr val="009999"/>
                </a:solidFill>
              </a:rPr>
              <a:t> "</a:t>
            </a:r>
            <a:r>
              <a:rPr lang="ru-RU" sz="2800" b="1" dirty="0" err="1">
                <a:solidFill>
                  <a:srgbClr val="009999"/>
                </a:solidFill>
              </a:rPr>
              <a:t>Власна</a:t>
            </a:r>
            <a:r>
              <a:rPr lang="ru-RU" sz="2800" b="1" dirty="0">
                <a:solidFill>
                  <a:srgbClr val="009999"/>
                </a:solidFill>
              </a:rPr>
              <a:t> монета".</a:t>
            </a:r>
            <a:endParaRPr lang="uk-UA" sz="28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067944" cy="7200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Наші здобутки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506" y="980728"/>
            <a:ext cx="39604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9999"/>
                </a:solidFill>
              </a:rPr>
              <a:t>-</a:t>
            </a:r>
            <a:r>
              <a:rPr lang="ru-RU" sz="2800" b="1" dirty="0" smtClean="0">
                <a:solidFill>
                  <a:srgbClr val="009999"/>
                </a:solidFill>
              </a:rPr>
              <a:t>Брали </a:t>
            </a:r>
            <a:r>
              <a:rPr lang="ru-RU" sz="2800" b="1" dirty="0">
                <a:solidFill>
                  <a:srgbClr val="009999"/>
                </a:solidFill>
              </a:rPr>
              <a:t>участь у </a:t>
            </a:r>
            <a:r>
              <a:rPr lang="ru-RU" sz="2800" b="1" dirty="0" err="1">
                <a:solidFill>
                  <a:srgbClr val="009999"/>
                </a:solidFill>
              </a:rPr>
              <a:t>обласному</a:t>
            </a:r>
            <a:r>
              <a:rPr lang="ru-RU" sz="2800" b="1" dirty="0">
                <a:solidFill>
                  <a:srgbClr val="009999"/>
                </a:solidFill>
              </a:rPr>
              <a:t> </a:t>
            </a:r>
            <a:r>
              <a:rPr lang="ru-RU" sz="2800" b="1" dirty="0" err="1">
                <a:solidFill>
                  <a:srgbClr val="009999"/>
                </a:solidFill>
              </a:rPr>
              <a:t>конкурсі</a:t>
            </a:r>
            <a:r>
              <a:rPr lang="ru-RU" sz="2800" b="1" dirty="0">
                <a:solidFill>
                  <a:srgbClr val="009999"/>
                </a:solidFill>
              </a:rPr>
              <a:t> </a:t>
            </a:r>
            <a:r>
              <a:rPr lang="ru-RU" sz="2800" b="1" dirty="0" err="1">
                <a:solidFill>
                  <a:srgbClr val="009999"/>
                </a:solidFill>
              </a:rPr>
              <a:t>малюнків</a:t>
            </a:r>
            <a:r>
              <a:rPr lang="ru-RU" sz="2800" b="1" dirty="0">
                <a:solidFill>
                  <a:srgbClr val="009999"/>
                </a:solidFill>
              </a:rPr>
              <a:t> на тему </a:t>
            </a:r>
            <a:r>
              <a:rPr lang="ru-RU" sz="2800" b="1" dirty="0" smtClean="0">
                <a:solidFill>
                  <a:srgbClr val="009999"/>
                </a:solidFill>
              </a:rPr>
              <a:t>, «</a:t>
            </a:r>
            <a:r>
              <a:rPr lang="ru-RU" sz="2800" b="1" dirty="0" err="1" smtClean="0">
                <a:solidFill>
                  <a:srgbClr val="009999"/>
                </a:solidFill>
              </a:rPr>
              <a:t>Поважай</a:t>
            </a:r>
            <a:r>
              <a:rPr lang="ru-RU" sz="2800" b="1" dirty="0">
                <a:solidFill>
                  <a:srgbClr val="009999"/>
                </a:solidFill>
              </a:rPr>
              <a:t>, </a:t>
            </a:r>
            <a:r>
              <a:rPr lang="ru-RU" sz="2800" b="1" dirty="0" err="1">
                <a:solidFill>
                  <a:srgbClr val="009999"/>
                </a:solidFill>
              </a:rPr>
              <a:t>розумій</a:t>
            </a:r>
            <a:r>
              <a:rPr lang="ru-RU" sz="2800" b="1" dirty="0">
                <a:solidFill>
                  <a:srgbClr val="009999"/>
                </a:solidFill>
              </a:rPr>
              <a:t> та будь </a:t>
            </a:r>
            <a:r>
              <a:rPr lang="ru-RU" sz="2800" b="1" dirty="0" err="1" smtClean="0">
                <a:solidFill>
                  <a:srgbClr val="009999"/>
                </a:solidFill>
              </a:rPr>
              <a:t>вдячним</a:t>
            </a:r>
            <a:r>
              <a:rPr lang="ru-RU" sz="2800" b="1" dirty="0" smtClean="0">
                <a:solidFill>
                  <a:srgbClr val="009999"/>
                </a:solidFill>
              </a:rPr>
              <a:t>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62" y="116632"/>
            <a:ext cx="4940238" cy="65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200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>
                <a:solidFill>
                  <a:srgbClr val="007E39"/>
                </a:solidFill>
              </a:rPr>
              <a:t>«</a:t>
            </a:r>
            <a:r>
              <a:rPr lang="ru-RU" sz="2800" b="1" smtClean="0">
                <a:solidFill>
                  <a:srgbClr val="007E39"/>
                </a:solidFill>
              </a:rPr>
              <a:t>Як, </a:t>
            </a:r>
            <a:r>
              <a:rPr lang="ru-RU" sz="2800" b="1" dirty="0" err="1">
                <a:solidFill>
                  <a:srgbClr val="007E39"/>
                </a:solidFill>
              </a:rPr>
              <a:t>по-твоєму</a:t>
            </a:r>
            <a:r>
              <a:rPr lang="ru-RU" sz="2800" b="1" dirty="0">
                <a:solidFill>
                  <a:srgbClr val="007E39"/>
                </a:solidFill>
              </a:rPr>
              <a:t>, </a:t>
            </a:r>
            <a:r>
              <a:rPr lang="ru-RU" sz="2800" b="1" dirty="0" err="1">
                <a:solidFill>
                  <a:srgbClr val="007E39"/>
                </a:solidFill>
              </a:rPr>
              <a:t>потрібна</a:t>
            </a:r>
            <a:r>
              <a:rPr lang="ru-RU" sz="2800" b="1" dirty="0">
                <a:solidFill>
                  <a:srgbClr val="007E39"/>
                </a:solidFill>
              </a:rPr>
              <a:t> </a:t>
            </a:r>
            <a:r>
              <a:rPr lang="ru-RU" sz="2800" b="1" dirty="0" err="1">
                <a:solidFill>
                  <a:srgbClr val="007E39"/>
                </a:solidFill>
              </a:rPr>
              <a:t>комусь</a:t>
            </a:r>
            <a:r>
              <a:rPr lang="ru-RU" sz="2800" b="1" dirty="0">
                <a:solidFill>
                  <a:srgbClr val="007E39"/>
                </a:solidFill>
              </a:rPr>
              <a:t> </a:t>
            </a:r>
            <a:r>
              <a:rPr lang="ru-RU" sz="2800" b="1" dirty="0" err="1">
                <a:solidFill>
                  <a:srgbClr val="007E39"/>
                </a:solidFill>
              </a:rPr>
              <a:t>дитина</a:t>
            </a:r>
            <a:r>
              <a:rPr lang="ru-RU" sz="2800" b="1" dirty="0">
                <a:solidFill>
                  <a:srgbClr val="007E39"/>
                </a:solidFill>
              </a:rPr>
              <a:t>, яка не </a:t>
            </a:r>
            <a:r>
              <a:rPr lang="ru-RU" sz="2800" b="1" dirty="0" err="1">
                <a:solidFill>
                  <a:srgbClr val="007E39"/>
                </a:solidFill>
              </a:rPr>
              <a:t>думає</a:t>
            </a:r>
            <a:r>
              <a:rPr lang="ru-RU" sz="2800" b="1" dirty="0">
                <a:solidFill>
                  <a:srgbClr val="007E39"/>
                </a:solidFill>
              </a:rPr>
              <a:t>? </a:t>
            </a:r>
            <a:r>
              <a:rPr lang="ru-RU" sz="2800" b="1" dirty="0" err="1">
                <a:solidFill>
                  <a:srgbClr val="007E39"/>
                </a:solidFill>
              </a:rPr>
              <a:t>Навіть</a:t>
            </a:r>
            <a:r>
              <a:rPr lang="ru-RU" sz="2800" b="1" dirty="0">
                <a:solidFill>
                  <a:srgbClr val="007E39"/>
                </a:solidFill>
              </a:rPr>
              <a:t> </a:t>
            </a:r>
            <a:r>
              <a:rPr lang="ru-RU" sz="2800" b="1" dirty="0" err="1">
                <a:solidFill>
                  <a:srgbClr val="007E39"/>
                </a:solidFill>
              </a:rPr>
              <a:t>жартома</a:t>
            </a:r>
            <a:r>
              <a:rPr lang="ru-RU" sz="2800" b="1" dirty="0">
                <a:solidFill>
                  <a:srgbClr val="007E39"/>
                </a:solidFill>
              </a:rPr>
              <a:t> </a:t>
            </a:r>
            <a:r>
              <a:rPr lang="ru-RU" sz="2800" b="1" dirty="0" err="1">
                <a:solidFill>
                  <a:srgbClr val="007E39"/>
                </a:solidFill>
              </a:rPr>
              <a:t>має</a:t>
            </a:r>
            <a:r>
              <a:rPr lang="ru-RU" sz="2800" b="1" dirty="0">
                <a:solidFill>
                  <a:srgbClr val="007E39"/>
                </a:solidFill>
              </a:rPr>
              <a:t> бути </a:t>
            </a:r>
            <a:r>
              <a:rPr lang="ru-RU" sz="2800" b="1" dirty="0" err="1">
                <a:solidFill>
                  <a:srgbClr val="007E39"/>
                </a:solidFill>
              </a:rPr>
              <a:t>якась</a:t>
            </a:r>
            <a:r>
              <a:rPr lang="ru-RU" sz="2800" b="1" dirty="0">
                <a:solidFill>
                  <a:srgbClr val="007E39"/>
                </a:solidFill>
              </a:rPr>
              <a:t> думка, а </a:t>
            </a:r>
            <a:r>
              <a:rPr lang="ru-RU" sz="2800" b="1" dirty="0" err="1">
                <a:solidFill>
                  <a:srgbClr val="007E39"/>
                </a:solidFill>
              </a:rPr>
              <a:t>дитина</a:t>
            </a:r>
            <a:r>
              <a:rPr lang="ru-RU" sz="2800" b="1" dirty="0">
                <a:solidFill>
                  <a:srgbClr val="007E39"/>
                </a:solidFill>
              </a:rPr>
              <a:t>, </a:t>
            </a:r>
            <a:r>
              <a:rPr lang="ru-RU" sz="2800" b="1" dirty="0" err="1">
                <a:solidFill>
                  <a:srgbClr val="007E39"/>
                </a:solidFill>
              </a:rPr>
              <a:t>погодься</a:t>
            </a:r>
            <a:r>
              <a:rPr lang="ru-RU" sz="2800" b="1" dirty="0">
                <a:solidFill>
                  <a:srgbClr val="007E39"/>
                </a:solidFill>
              </a:rPr>
              <a:t> сама, </a:t>
            </a:r>
            <a:r>
              <a:rPr lang="ru-RU" sz="2800" b="1" dirty="0" err="1">
                <a:solidFill>
                  <a:srgbClr val="007E39"/>
                </a:solidFill>
              </a:rPr>
              <a:t>зовсім</a:t>
            </a:r>
            <a:r>
              <a:rPr lang="ru-RU" sz="2800" b="1" dirty="0">
                <a:solidFill>
                  <a:srgbClr val="007E39"/>
                </a:solidFill>
              </a:rPr>
              <a:t> не жарт</a:t>
            </a:r>
            <a:r>
              <a:rPr lang="ru-RU" sz="2800" b="1" dirty="0" smtClean="0">
                <a:solidFill>
                  <a:srgbClr val="007E39"/>
                </a:solidFill>
              </a:rPr>
              <a:t>!»</a:t>
            </a:r>
            <a:br>
              <a:rPr lang="ru-RU" sz="2800" b="1" dirty="0" smtClean="0">
                <a:solidFill>
                  <a:srgbClr val="007E39"/>
                </a:solidFill>
              </a:rPr>
            </a:br>
            <a:r>
              <a:rPr lang="ru-RU" sz="2800" b="1" dirty="0" smtClean="0">
                <a:solidFill>
                  <a:srgbClr val="007E39"/>
                </a:solidFill>
              </a:rPr>
              <a:t> </a:t>
            </a:r>
            <a:r>
              <a:rPr lang="ru-RU" sz="2800" b="1" i="1" dirty="0" smtClean="0">
                <a:solidFill>
                  <a:srgbClr val="007E39"/>
                </a:solidFill>
              </a:rPr>
              <a:t>(</a:t>
            </a:r>
            <a:r>
              <a:rPr lang="ru-RU" sz="2800" b="1" i="1" dirty="0" err="1">
                <a:solidFill>
                  <a:srgbClr val="007E39"/>
                </a:solidFill>
              </a:rPr>
              <a:t>Л</a:t>
            </a:r>
            <a:r>
              <a:rPr lang="ru-RU" sz="2800" b="1" i="1" dirty="0" err="1" smtClean="0">
                <a:solidFill>
                  <a:srgbClr val="007E39"/>
                </a:solidFill>
              </a:rPr>
              <a:t>ьюїс</a:t>
            </a:r>
            <a:r>
              <a:rPr lang="ru-RU" sz="2800" b="1" i="1" dirty="0" smtClean="0">
                <a:solidFill>
                  <a:srgbClr val="007E39"/>
                </a:solidFill>
              </a:rPr>
              <a:t> </a:t>
            </a:r>
            <a:r>
              <a:rPr lang="ru-RU" sz="2800" b="1" i="1" dirty="0" err="1" smtClean="0">
                <a:solidFill>
                  <a:srgbClr val="007E39"/>
                </a:solidFill>
              </a:rPr>
              <a:t>Керрол</a:t>
            </a:r>
            <a:r>
              <a:rPr lang="ru-RU" sz="2800" b="1" i="1" dirty="0" smtClean="0">
                <a:solidFill>
                  <a:srgbClr val="007E39"/>
                </a:solidFill>
              </a:rPr>
              <a:t> «</a:t>
            </a:r>
            <a:r>
              <a:rPr lang="ru-RU" sz="2800" b="1" i="1" dirty="0" err="1" smtClean="0">
                <a:solidFill>
                  <a:srgbClr val="007E39"/>
                </a:solidFill>
              </a:rPr>
              <a:t>Аліса</a:t>
            </a:r>
            <a:r>
              <a:rPr lang="ru-RU" sz="2800" b="1" i="1" dirty="0" smtClean="0">
                <a:solidFill>
                  <a:srgbClr val="007E39"/>
                </a:solidFill>
              </a:rPr>
              <a:t> </a:t>
            </a:r>
            <a:r>
              <a:rPr lang="ru-RU" sz="2800" b="1" i="1" dirty="0">
                <a:solidFill>
                  <a:srgbClr val="007E39"/>
                </a:solidFill>
              </a:rPr>
              <a:t>в </a:t>
            </a:r>
            <a:r>
              <a:rPr lang="ru-RU" sz="2800" b="1" i="1" dirty="0" err="1">
                <a:solidFill>
                  <a:srgbClr val="007E39"/>
                </a:solidFill>
              </a:rPr>
              <a:t>країні</a:t>
            </a:r>
            <a:r>
              <a:rPr lang="ru-RU" sz="2800" b="1" i="1" dirty="0">
                <a:solidFill>
                  <a:srgbClr val="007E39"/>
                </a:solidFill>
              </a:rPr>
              <a:t> </a:t>
            </a:r>
            <a:r>
              <a:rPr lang="ru-RU" sz="2800" b="1" i="1" dirty="0" smtClean="0">
                <a:solidFill>
                  <a:srgbClr val="007E39"/>
                </a:solidFill>
              </a:rPr>
              <a:t>див»)</a:t>
            </a:r>
            <a:endParaRPr lang="uk-UA" sz="2800" b="1" i="1" dirty="0">
              <a:solidFill>
                <a:srgbClr val="007E39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4876800" cy="3291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44824"/>
            <a:ext cx="88924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300" b="1" i="1" dirty="0" smtClean="0">
                <a:solidFill>
                  <a:prstClr val="black"/>
                </a:solidFill>
              </a:rPr>
              <a:t>Робота з дітьми дошкільного віку з особливими освітніми потребами вимагає створення комфортного, безпечного середовища, яке сприяє їхньому </a:t>
            </a:r>
          </a:p>
          <a:p>
            <a:r>
              <a:rPr lang="uk-UA" sz="2300" b="1" i="1" dirty="0" smtClean="0">
                <a:solidFill>
                  <a:prstClr val="black"/>
                </a:solidFill>
              </a:rPr>
              <a:t>фізичному, емоційному та </a:t>
            </a:r>
          </a:p>
          <a:p>
            <a:r>
              <a:rPr lang="uk-UA" sz="2300" b="1" i="1" dirty="0" smtClean="0">
                <a:solidFill>
                  <a:prstClr val="black"/>
                </a:solidFill>
              </a:rPr>
              <a:t>когнітивному розвитку, </a:t>
            </a:r>
          </a:p>
          <a:p>
            <a:r>
              <a:rPr lang="uk-UA" sz="2300" b="1" i="1" dirty="0" smtClean="0">
                <a:solidFill>
                  <a:prstClr val="black"/>
                </a:solidFill>
              </a:rPr>
              <a:t>а також соціалізації.</a:t>
            </a:r>
            <a:endParaRPr lang="uk-UA" sz="2300" b="1" i="1" dirty="0"/>
          </a:p>
          <a:p>
            <a:r>
              <a:rPr lang="uk-UA" sz="2300" b="1" i="1" dirty="0" smtClean="0"/>
              <a:t>            Одним </a:t>
            </a:r>
            <a:r>
              <a:rPr lang="uk-UA" sz="2300" b="1" i="1" dirty="0"/>
              <a:t>із ефективних </a:t>
            </a:r>
            <a:endParaRPr lang="uk-UA" sz="2300" b="1" i="1" dirty="0" smtClean="0"/>
          </a:p>
          <a:p>
            <a:r>
              <a:rPr lang="uk-UA" sz="2300" b="1" i="1" dirty="0"/>
              <a:t> </a:t>
            </a:r>
            <a:r>
              <a:rPr lang="uk-UA" sz="2300" b="1" i="1" dirty="0" smtClean="0"/>
              <a:t>                  інструментів</a:t>
            </a:r>
          </a:p>
          <a:p>
            <a:r>
              <a:rPr lang="uk-UA" sz="2300" b="1" i="1" dirty="0" smtClean="0"/>
              <a:t>                  для </a:t>
            </a:r>
            <a:r>
              <a:rPr lang="uk-UA" sz="2300" b="1" i="1" dirty="0"/>
              <a:t>створення </a:t>
            </a:r>
            <a:endParaRPr lang="uk-UA" sz="2300" b="1" i="1" dirty="0" smtClean="0"/>
          </a:p>
          <a:p>
            <a:r>
              <a:rPr lang="uk-UA" sz="2300" b="1" i="1" dirty="0"/>
              <a:t> </a:t>
            </a:r>
            <a:r>
              <a:rPr lang="uk-UA" sz="2300" b="1" i="1" dirty="0" smtClean="0"/>
              <a:t>                 такого </a:t>
            </a:r>
            <a:r>
              <a:rPr lang="uk-UA" sz="2300" b="1" i="1" dirty="0"/>
              <a:t>середовища </a:t>
            </a:r>
            <a:endParaRPr lang="uk-UA" sz="2300" b="1" i="1" dirty="0" smtClean="0"/>
          </a:p>
          <a:p>
            <a:r>
              <a:rPr lang="uk-UA" sz="2300" b="1" i="1" dirty="0" smtClean="0"/>
              <a:t>                  </a:t>
            </a:r>
            <a:r>
              <a:rPr lang="uk-UA" sz="2800" b="1" i="1" u="sng" dirty="0" smtClean="0"/>
              <a:t>є </a:t>
            </a:r>
            <a:r>
              <a:rPr lang="uk-UA" sz="2800" b="1" i="1" u="sng" dirty="0"/>
              <a:t>технологія ігрової діяльності</a:t>
            </a:r>
            <a:r>
              <a:rPr lang="uk-UA" sz="2800" b="1" i="1" u="sng" dirty="0" smtClean="0"/>
              <a:t>.</a:t>
            </a:r>
          </a:p>
          <a:p>
            <a:r>
              <a:rPr lang="uk-UA" sz="1900" b="1" i="1" dirty="0" smtClean="0"/>
              <a:t> </a:t>
            </a:r>
            <a:endParaRPr lang="uk-UA" sz="19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7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3368675" cy="4138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60486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Ігрова </a:t>
            </a:r>
            <a:r>
              <a:rPr lang="uk-UA" sz="2000" b="1" dirty="0" smtClean="0"/>
              <a:t>діяльність є </a:t>
            </a:r>
            <a:r>
              <a:rPr lang="uk-UA" sz="2000" b="1" dirty="0"/>
              <a:t>природним методом навчання для дітей, незалежно від їх інтелектуальних можливостей. Вона дозволяє:</a:t>
            </a:r>
          </a:p>
          <a:p>
            <a:pPr marL="342900" indent="-342900">
              <a:buFontTx/>
              <a:buChar char="-"/>
            </a:pPr>
            <a:r>
              <a:rPr lang="uk-UA" sz="2000" b="1" dirty="0" smtClean="0">
                <a:solidFill>
                  <a:srgbClr val="007E39"/>
                </a:solidFill>
              </a:rPr>
              <a:t>Розвивати </a:t>
            </a:r>
            <a:r>
              <a:rPr lang="uk-UA" sz="2000" b="1" dirty="0">
                <a:solidFill>
                  <a:srgbClr val="007E39"/>
                </a:solidFill>
              </a:rPr>
              <a:t>когнітивні функції, </a:t>
            </a:r>
            <a:r>
              <a:rPr lang="uk-UA" sz="2000" b="1" dirty="0" smtClean="0">
                <a:solidFill>
                  <a:srgbClr val="007E39"/>
                </a:solidFill>
              </a:rPr>
              <a:t>такі,</a:t>
            </a:r>
          </a:p>
          <a:p>
            <a:r>
              <a:rPr lang="uk-UA" sz="2000" b="1" dirty="0" smtClean="0">
                <a:solidFill>
                  <a:srgbClr val="007E39"/>
                </a:solidFill>
              </a:rPr>
              <a:t>      як </a:t>
            </a:r>
            <a:r>
              <a:rPr lang="uk-UA" sz="2000" b="1" dirty="0">
                <a:solidFill>
                  <a:srgbClr val="007E39"/>
                </a:solidFill>
              </a:rPr>
              <a:t>пам'ять, увага та мислення.</a:t>
            </a:r>
          </a:p>
          <a:p>
            <a:pPr marL="285750" indent="-285750">
              <a:buFontTx/>
              <a:buChar char="-"/>
            </a:pPr>
            <a:r>
              <a:rPr lang="uk-UA" sz="2000" b="1" dirty="0" smtClean="0">
                <a:solidFill>
                  <a:srgbClr val="007E39"/>
                </a:solidFill>
              </a:rPr>
              <a:t>Сприяти </a:t>
            </a:r>
            <a:r>
              <a:rPr lang="uk-UA" sz="2000" b="1" dirty="0">
                <a:solidFill>
                  <a:srgbClr val="007E39"/>
                </a:solidFill>
              </a:rPr>
              <a:t>емоційному розвитку, допомагаючи </a:t>
            </a:r>
            <a:r>
              <a:rPr lang="uk-UA" sz="2000" b="1" dirty="0" smtClean="0">
                <a:solidFill>
                  <a:srgbClr val="007E39"/>
                </a:solidFill>
              </a:rPr>
              <a:t> дітям </a:t>
            </a:r>
            <a:r>
              <a:rPr lang="uk-UA" sz="2000" b="1" dirty="0">
                <a:solidFill>
                  <a:srgbClr val="007E39"/>
                </a:solidFill>
              </a:rPr>
              <a:t>виражати почуття та знижувати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 smtClean="0">
                <a:solidFill>
                  <a:srgbClr val="007E39"/>
                </a:solidFill>
              </a:rPr>
              <a:t>      рівень </a:t>
            </a:r>
            <a:r>
              <a:rPr lang="uk-UA" sz="2000" b="1" dirty="0">
                <a:solidFill>
                  <a:srgbClr val="007E39"/>
                </a:solidFill>
              </a:rPr>
              <a:t>тривожності.</a:t>
            </a:r>
          </a:p>
          <a:p>
            <a:pPr marL="285750" indent="-285750">
              <a:buFontTx/>
              <a:buChar char="-"/>
            </a:pPr>
            <a:r>
              <a:rPr lang="uk-UA" sz="2000" b="1" dirty="0" smtClean="0">
                <a:solidFill>
                  <a:srgbClr val="007E39"/>
                </a:solidFill>
              </a:rPr>
              <a:t>Покращувати </a:t>
            </a:r>
            <a:r>
              <a:rPr lang="uk-UA" sz="2000" b="1" dirty="0">
                <a:solidFill>
                  <a:srgbClr val="007E39"/>
                </a:solidFill>
              </a:rPr>
              <a:t>комунікаційні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 smtClean="0">
                <a:solidFill>
                  <a:srgbClr val="007E39"/>
                </a:solidFill>
              </a:rPr>
              <a:t>      навички</a:t>
            </a:r>
            <a:r>
              <a:rPr lang="uk-UA" sz="2000" b="1" dirty="0">
                <a:solidFill>
                  <a:srgbClr val="007E39"/>
                </a:solidFill>
              </a:rPr>
              <a:t>, включаючи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співпрацю</a:t>
            </a:r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та </a:t>
            </a:r>
            <a:r>
              <a:rPr lang="uk-UA" sz="2000" b="1" dirty="0">
                <a:solidFill>
                  <a:srgbClr val="007E39"/>
                </a:solidFill>
              </a:rPr>
              <a:t>взаєморозуміння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з </a:t>
            </a:r>
            <a:r>
              <a:rPr lang="uk-UA" sz="2000" b="1" dirty="0">
                <a:solidFill>
                  <a:srgbClr val="007E39"/>
                </a:solidFill>
              </a:rPr>
              <a:t>іншими дітьми.</a:t>
            </a:r>
          </a:p>
          <a:p>
            <a:pPr marL="285750" indent="-285750">
              <a:buFontTx/>
              <a:buChar char="-"/>
            </a:pPr>
            <a:r>
              <a:rPr lang="uk-UA" sz="2000" b="1" dirty="0" smtClean="0">
                <a:solidFill>
                  <a:srgbClr val="007E39"/>
                </a:solidFill>
              </a:rPr>
              <a:t>Розвивати </a:t>
            </a:r>
            <a:r>
              <a:rPr lang="uk-UA" sz="2000" b="1" dirty="0">
                <a:solidFill>
                  <a:srgbClr val="007E39"/>
                </a:solidFill>
              </a:rPr>
              <a:t>дрібну та </a:t>
            </a:r>
            <a:r>
              <a:rPr lang="uk-UA" sz="2000" b="1" dirty="0" smtClean="0">
                <a:solidFill>
                  <a:srgbClr val="007E39"/>
                </a:solidFill>
              </a:rPr>
              <a:t>велику</a:t>
            </a:r>
          </a:p>
          <a:p>
            <a:r>
              <a:rPr lang="uk-UA" sz="2000" b="1" dirty="0" smtClean="0">
                <a:solidFill>
                  <a:srgbClr val="007E39"/>
                </a:solidFill>
              </a:rPr>
              <a:t>              моторику </a:t>
            </a:r>
            <a:r>
              <a:rPr lang="uk-UA" sz="2000" b="1" dirty="0">
                <a:solidFill>
                  <a:srgbClr val="007E39"/>
                </a:solidFill>
              </a:rPr>
              <a:t>через </a:t>
            </a:r>
            <a:endParaRPr lang="uk-UA" sz="2000" b="1" dirty="0" smtClean="0">
              <a:solidFill>
                <a:srgbClr val="007E39"/>
              </a:solidFill>
            </a:endParaRP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        маніпуляцію </a:t>
            </a:r>
          </a:p>
          <a:p>
            <a:r>
              <a:rPr lang="uk-UA" sz="2000" b="1" dirty="0" smtClean="0">
                <a:solidFill>
                  <a:srgbClr val="007E39"/>
                </a:solidFill>
              </a:rPr>
              <a:t>                   предметами </a:t>
            </a:r>
          </a:p>
          <a:p>
            <a:r>
              <a:rPr lang="uk-UA" sz="2000" b="1" dirty="0">
                <a:solidFill>
                  <a:srgbClr val="007E39"/>
                </a:solidFill>
              </a:rPr>
              <a:t> </a:t>
            </a:r>
            <a:r>
              <a:rPr lang="uk-UA" sz="2000" b="1" dirty="0" smtClean="0">
                <a:solidFill>
                  <a:srgbClr val="007E39"/>
                </a:solidFill>
              </a:rPr>
              <a:t>                та </a:t>
            </a:r>
            <a:r>
              <a:rPr lang="uk-UA" sz="2000" b="1" dirty="0">
                <a:solidFill>
                  <a:srgbClr val="007E39"/>
                </a:solidFill>
              </a:rPr>
              <a:t>активний рух.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630">
            <a:off x="6065560" y="171426"/>
            <a:ext cx="2878680" cy="3153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89">
            <a:off x="6656770" y="3423739"/>
            <a:ext cx="2293937" cy="306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7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476672"/>
            <a:ext cx="3456384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rgbClr val="0000FF"/>
                </a:solidFill>
              </a:rPr>
              <a:t>«Немає </a:t>
            </a:r>
            <a:r>
              <a:rPr lang="ru-RU" sz="2400" b="1" i="1" dirty="0" smtClean="0">
                <a:solidFill>
                  <a:srgbClr val="0000FF"/>
                </a:solidFill>
              </a:rPr>
              <a:t>казок кращих від тих, </a:t>
            </a:r>
            <a:r>
              <a:rPr lang="ru-RU" sz="2400" b="1" i="1" dirty="0">
                <a:solidFill>
                  <a:srgbClr val="0000FF"/>
                </a:solidFill>
              </a:rPr>
              <a:t>які створює </a:t>
            </a:r>
            <a:r>
              <a:rPr lang="ru-RU" sz="2400" b="1" i="1" dirty="0" err="1">
                <a:solidFill>
                  <a:srgbClr val="0000FF"/>
                </a:solidFill>
              </a:rPr>
              <a:t>саме</a:t>
            </a:r>
            <a:r>
              <a:rPr lang="ru-RU" sz="2400" b="1" i="1" dirty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життя</a:t>
            </a:r>
            <a:r>
              <a:rPr lang="ru-RU" sz="2400" b="1" i="1" dirty="0" smtClean="0">
                <a:solidFill>
                  <a:srgbClr val="0000FF"/>
                </a:solidFill>
              </a:rPr>
              <a:t>»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</a:rPr>
              <a:t>                                    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0000FF"/>
                </a:solidFill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</a:rPr>
              <a:t>  </a:t>
            </a:r>
            <a:r>
              <a:rPr lang="ru-RU" sz="2400" b="1" i="1" u="sng" dirty="0" smtClean="0">
                <a:solidFill>
                  <a:srgbClr val="0000FF"/>
                </a:solidFill>
              </a:rPr>
              <a:t>Ганс </a:t>
            </a:r>
            <a:r>
              <a:rPr lang="ru-RU" sz="2400" b="1" i="1" u="sng" dirty="0">
                <a:solidFill>
                  <a:srgbClr val="0000FF"/>
                </a:solidFill>
              </a:rPr>
              <a:t>Крістіан Андерсен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/>
          <a:stretch/>
        </p:blipFill>
        <p:spPr bwMode="auto">
          <a:xfrm>
            <a:off x="2771800" y="3068960"/>
            <a:ext cx="583264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800" y="33265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u="sng" dirty="0">
                <a:solidFill>
                  <a:srgbClr val="007E39"/>
                </a:solidFill>
              </a:rPr>
              <a:t>Мета </a:t>
            </a:r>
            <a:r>
              <a:rPr lang="uk-UA" sz="2400" b="1" u="sng" dirty="0" smtClean="0">
                <a:solidFill>
                  <a:srgbClr val="007E39"/>
                </a:solidFill>
              </a:rPr>
              <a:t>моєї роботи:</a:t>
            </a:r>
            <a:endParaRPr lang="uk-UA" sz="2400" b="1" u="sng" dirty="0">
              <a:solidFill>
                <a:srgbClr val="007E39"/>
              </a:solidFill>
            </a:endParaRPr>
          </a:p>
          <a:p>
            <a:r>
              <a:rPr lang="uk-UA" sz="2400" b="1" dirty="0" smtClean="0">
                <a:solidFill>
                  <a:srgbClr val="007E39"/>
                </a:solidFill>
              </a:rPr>
              <a:t>створити умови </a:t>
            </a:r>
            <a:r>
              <a:rPr lang="uk-UA" sz="2400" b="1" dirty="0">
                <a:solidFill>
                  <a:srgbClr val="007E39"/>
                </a:solidFill>
              </a:rPr>
              <a:t>для емоційного благополуччя та безпеки дітей із </a:t>
            </a:r>
            <a:r>
              <a:rPr lang="uk-UA" sz="2400" b="1" dirty="0" smtClean="0">
                <a:solidFill>
                  <a:srgbClr val="007E39"/>
                </a:solidFill>
              </a:rPr>
              <a:t>особливими потребами через </a:t>
            </a:r>
            <a:r>
              <a:rPr lang="uk-UA" sz="2400" b="1" dirty="0">
                <a:solidFill>
                  <a:srgbClr val="007E39"/>
                </a:solidFill>
              </a:rPr>
              <a:t>організацію ігрового середовища, </a:t>
            </a:r>
            <a:r>
              <a:rPr lang="uk-UA" sz="2400" b="1" dirty="0" smtClean="0">
                <a:solidFill>
                  <a:srgbClr val="007E39"/>
                </a:solidFill>
              </a:rPr>
              <a:t>яке сприятиме </a:t>
            </a:r>
            <a:r>
              <a:rPr lang="uk-UA" sz="2400" b="1" dirty="0">
                <a:solidFill>
                  <a:srgbClr val="007E39"/>
                </a:solidFill>
              </a:rPr>
              <a:t>розвитку базових життєвих </a:t>
            </a:r>
            <a:r>
              <a:rPr lang="uk-UA" sz="2400" b="1" dirty="0" err="1">
                <a:solidFill>
                  <a:srgbClr val="007E39"/>
                </a:solidFill>
              </a:rPr>
              <a:t>компетенцій</a:t>
            </a:r>
            <a:r>
              <a:rPr lang="uk-UA" sz="2400" b="1" dirty="0">
                <a:solidFill>
                  <a:srgbClr val="007E3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9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802</Words>
  <Application>Microsoft Office PowerPoint</Application>
  <PresentationFormat>Экран (4:3)</PresentationFormat>
  <Paragraphs>102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Times New Roman</vt:lpstr>
      <vt:lpstr>1_Тема Office</vt:lpstr>
      <vt:lpstr>2_Тема Office</vt:lpstr>
      <vt:lpstr>3_Тема Office</vt:lpstr>
      <vt:lpstr>4_Тема Office</vt:lpstr>
      <vt:lpstr>«Створення безпечного середовища через застосування технології ігрової діяльності»                       (казкотерапія)</vt:lpstr>
      <vt:lpstr>Моє життєве кредо:"Цінуй те, що маєш, але не зупиняйся на досягнутому!" </vt:lpstr>
      <vt:lpstr>Моє портфоліо:</vt:lpstr>
      <vt:lpstr>Мої досягнення:</vt:lpstr>
      <vt:lpstr>Презентация PowerPoint</vt:lpstr>
      <vt:lpstr>Наші здобутки</vt:lpstr>
      <vt:lpstr>«Як, по-твоєму, потрібна комусь дитина, яка не думає? Навіть жартома має бути якась думка, а дитина, погодься сама, зовсім не жарт!»  (Льюїс Керрол «Аліса в країні див»)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«Створення безпечного середовища через застосування технології ігрової діяльності» (казкотерапія)</dc:title>
  <dc:creator>ірина забєліна</dc:creator>
  <cp:lastModifiedBy>Учетная запись Майкрософт</cp:lastModifiedBy>
  <cp:revision>48</cp:revision>
  <cp:lastPrinted>2025-03-17T18:02:20Z</cp:lastPrinted>
  <dcterms:created xsi:type="dcterms:W3CDTF">2024-11-23T19:19:47Z</dcterms:created>
  <dcterms:modified xsi:type="dcterms:W3CDTF">2025-03-19T19:41:51Z</dcterms:modified>
</cp:coreProperties>
</file>