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56" r:id="rId10"/>
    <p:sldId id="281" r:id="rId11"/>
    <p:sldId id="263" r:id="rId12"/>
    <p:sldId id="264" r:id="rId13"/>
    <p:sldId id="269" r:id="rId14"/>
    <p:sldId id="270" r:id="rId15"/>
    <p:sldId id="271" r:id="rId16"/>
    <p:sldId id="272" r:id="rId17"/>
    <p:sldId id="299" r:id="rId18"/>
    <p:sldId id="300" r:id="rId19"/>
    <p:sldId id="291" r:id="rId20"/>
    <p:sldId id="297" r:id="rId21"/>
    <p:sldId id="298" r:id="rId22"/>
    <p:sldId id="292" r:id="rId23"/>
    <p:sldId id="293" r:id="rId24"/>
    <p:sldId id="294" r:id="rId25"/>
    <p:sldId id="295" r:id="rId26"/>
    <p:sldId id="296" r:id="rId27"/>
    <p:sldId id="273" r:id="rId28"/>
    <p:sldId id="27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9587D5-37E3-4A64-8B38-E35D6868743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955C84-3E55-4040-A629-8E5E4D60F367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ОСВІТА: </a:t>
          </a:r>
          <a:r>
            <a:rPr lang="uk-UA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Вища.</a:t>
          </a:r>
          <a:endParaRPr lang="ru-RU" sz="2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D7DCE7-CAC1-47DD-8292-92E5F0256D11}" type="parTrans" cxnId="{16D23A2A-5B60-40C1-8457-55466B961F44}">
      <dgm:prSet/>
      <dgm:spPr/>
      <dgm:t>
        <a:bodyPr/>
        <a:lstStyle/>
        <a:p>
          <a:endParaRPr lang="ru-RU"/>
        </a:p>
      </dgm:t>
    </dgm:pt>
    <dgm:pt modelId="{8C146334-8F63-4230-8CA7-716F8AF0A916}" type="sibTrans" cxnId="{16D23A2A-5B60-40C1-8457-55466B961F44}">
      <dgm:prSet/>
      <dgm:spPr/>
      <dgm:t>
        <a:bodyPr/>
        <a:lstStyle/>
        <a:p>
          <a:endParaRPr lang="ru-RU"/>
        </a:p>
      </dgm:t>
    </dgm:pt>
    <dgm:pt modelId="{5CDDB7E5-AADD-4CD6-A288-EB66F8B21ABD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СПЕЦІАЛЬНІСТЬ:</a:t>
          </a:r>
          <a:r>
            <a: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Логопед. </a:t>
          </a:r>
          <a:r>
            <a:rPr lang="ru-RU" sz="24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Спеціальний</a:t>
          </a:r>
          <a:r>
            <a: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психолог </a:t>
          </a:r>
          <a:r>
            <a:rPr lang="ru-RU" sz="24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закладів</a:t>
          </a:r>
          <a:r>
            <a: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дошкільної</a:t>
          </a:r>
          <a:r>
            <a: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освіти</a:t>
          </a:r>
          <a:r>
            <a: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uk-UA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541637-32E5-4436-8054-94C38C141C30}" type="parTrans" cxnId="{99526950-5461-4C5A-9911-DD9195C97C0B}">
      <dgm:prSet/>
      <dgm:spPr/>
      <dgm:t>
        <a:bodyPr/>
        <a:lstStyle/>
        <a:p>
          <a:endParaRPr lang="ru-RU"/>
        </a:p>
      </dgm:t>
    </dgm:pt>
    <dgm:pt modelId="{5854E4E0-B590-4190-B768-08F55B543C2A}" type="sibTrans" cxnId="{99526950-5461-4C5A-9911-DD9195C97C0B}">
      <dgm:prSet/>
      <dgm:spPr/>
      <dgm:t>
        <a:bodyPr/>
        <a:lstStyle/>
        <a:p>
          <a:endParaRPr lang="ru-RU"/>
        </a:p>
      </dgm:t>
    </dgm:pt>
    <dgm:pt modelId="{CE8C2035-49C1-41DE-B0FD-0596CE6A6643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ПЕДАГОГІЧНИЙ СТАЖ РОБОТИ: </a:t>
          </a:r>
          <a:r>
            <a:rPr lang="uk-UA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років.</a:t>
          </a:r>
          <a:endParaRPr lang="ru-RU" sz="24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79B799-DA40-4EE1-A8E0-C9307A5975DA}" type="parTrans" cxnId="{47D9C1F9-6694-45BB-A560-10F50C832B09}">
      <dgm:prSet/>
      <dgm:spPr/>
      <dgm:t>
        <a:bodyPr/>
        <a:lstStyle/>
        <a:p>
          <a:endParaRPr lang="ru-RU"/>
        </a:p>
      </dgm:t>
    </dgm:pt>
    <dgm:pt modelId="{12F6A166-32A3-4EB0-8DBA-7485BDEAED6B}" type="sibTrans" cxnId="{47D9C1F9-6694-45BB-A560-10F50C832B09}">
      <dgm:prSet/>
      <dgm:spPr/>
      <dgm:t>
        <a:bodyPr/>
        <a:lstStyle/>
        <a:p>
          <a:endParaRPr lang="ru-RU"/>
        </a:p>
      </dgm:t>
    </dgm:pt>
    <dgm:pt modelId="{FCE8FC11-EBD0-4143-A133-BBE22D0B596A}">
      <dgm:prSet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КАТЕГОРІЯ: </a:t>
          </a:r>
          <a:r>
            <a:rPr lang="uk-UA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Спеціаліст 2 категорії</a:t>
          </a:r>
          <a:r>
            <a: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FC50E3-F988-47BE-9816-819D74F253BF}" type="parTrans" cxnId="{0504C433-EBF9-4627-8178-7DB0B235B653}">
      <dgm:prSet/>
      <dgm:spPr/>
      <dgm:t>
        <a:bodyPr/>
        <a:lstStyle/>
        <a:p>
          <a:endParaRPr lang="ru-RU"/>
        </a:p>
      </dgm:t>
    </dgm:pt>
    <dgm:pt modelId="{5B6E6935-2C13-4A0E-A848-12305226884F}" type="sibTrans" cxnId="{0504C433-EBF9-4627-8178-7DB0B235B653}">
      <dgm:prSet/>
      <dgm:spPr/>
      <dgm:t>
        <a:bodyPr/>
        <a:lstStyle/>
        <a:p>
          <a:endParaRPr lang="ru-RU"/>
        </a:p>
      </dgm:t>
    </dgm:pt>
    <dgm:pt modelId="{930A39D1-B61A-45D1-9F57-EDEC0635B815}" type="pres">
      <dgm:prSet presAssocID="{179587D5-37E3-4A64-8B38-E35D6868743E}" presName="Name0" presStyleCnt="0">
        <dgm:presLayoutVars>
          <dgm:chMax val="7"/>
          <dgm:chPref val="7"/>
          <dgm:dir/>
        </dgm:presLayoutVars>
      </dgm:prSet>
      <dgm:spPr/>
    </dgm:pt>
    <dgm:pt modelId="{A7915970-6214-41BF-894D-86D10F7D1BCB}" type="pres">
      <dgm:prSet presAssocID="{179587D5-37E3-4A64-8B38-E35D6868743E}" presName="Name1" presStyleCnt="0"/>
      <dgm:spPr/>
    </dgm:pt>
    <dgm:pt modelId="{8C325813-6530-4E07-B957-0BDF0E9D1417}" type="pres">
      <dgm:prSet presAssocID="{179587D5-37E3-4A64-8B38-E35D6868743E}" presName="cycle" presStyleCnt="0"/>
      <dgm:spPr/>
    </dgm:pt>
    <dgm:pt modelId="{563E5B1B-B250-4774-9DD1-3C1A76122747}" type="pres">
      <dgm:prSet presAssocID="{179587D5-37E3-4A64-8B38-E35D6868743E}" presName="srcNode" presStyleLbl="node1" presStyleIdx="0" presStyleCnt="4"/>
      <dgm:spPr/>
    </dgm:pt>
    <dgm:pt modelId="{E9019472-E9E3-4FC5-B502-953F6A14E5E6}" type="pres">
      <dgm:prSet presAssocID="{179587D5-37E3-4A64-8B38-E35D6868743E}" presName="conn" presStyleLbl="parChTrans1D2" presStyleIdx="0" presStyleCnt="1"/>
      <dgm:spPr/>
    </dgm:pt>
    <dgm:pt modelId="{B89FFD1B-C518-4D6E-B069-E96E3DB94CC3}" type="pres">
      <dgm:prSet presAssocID="{179587D5-37E3-4A64-8B38-E35D6868743E}" presName="extraNode" presStyleLbl="node1" presStyleIdx="0" presStyleCnt="4"/>
      <dgm:spPr/>
    </dgm:pt>
    <dgm:pt modelId="{1A8D634F-F935-4DBD-AEBC-2216D80A726B}" type="pres">
      <dgm:prSet presAssocID="{179587D5-37E3-4A64-8B38-E35D6868743E}" presName="dstNode" presStyleLbl="node1" presStyleIdx="0" presStyleCnt="4"/>
      <dgm:spPr/>
    </dgm:pt>
    <dgm:pt modelId="{0DEA13DD-273A-4E63-ACFE-13ED620D0D9B}" type="pres">
      <dgm:prSet presAssocID="{2E955C84-3E55-4040-A629-8E5E4D60F367}" presName="text_1" presStyleLbl="node1" presStyleIdx="0" presStyleCnt="4">
        <dgm:presLayoutVars>
          <dgm:bulletEnabled val="1"/>
        </dgm:presLayoutVars>
      </dgm:prSet>
      <dgm:spPr/>
    </dgm:pt>
    <dgm:pt modelId="{D9DB33EB-194B-42A4-AF45-511B8898E802}" type="pres">
      <dgm:prSet presAssocID="{2E955C84-3E55-4040-A629-8E5E4D60F367}" presName="accent_1" presStyleCnt="0"/>
      <dgm:spPr/>
    </dgm:pt>
    <dgm:pt modelId="{4A97EFCC-A05D-4F9B-B333-D4F3DE8995DC}" type="pres">
      <dgm:prSet presAssocID="{2E955C84-3E55-4040-A629-8E5E4D60F367}" presName="accentRepeatNode" presStyleLbl="solidFgAcc1" presStyleIdx="0" presStyleCnt="4"/>
      <dgm:spPr/>
    </dgm:pt>
    <dgm:pt modelId="{8944B857-8DA6-43BA-A72F-138A5192078E}" type="pres">
      <dgm:prSet presAssocID="{5CDDB7E5-AADD-4CD6-A288-EB66F8B21ABD}" presName="text_2" presStyleLbl="node1" presStyleIdx="1" presStyleCnt="4">
        <dgm:presLayoutVars>
          <dgm:bulletEnabled val="1"/>
        </dgm:presLayoutVars>
      </dgm:prSet>
      <dgm:spPr/>
    </dgm:pt>
    <dgm:pt modelId="{33CFF7B7-BA92-41DA-B65C-AA7B5DAB45AC}" type="pres">
      <dgm:prSet presAssocID="{5CDDB7E5-AADD-4CD6-A288-EB66F8B21ABD}" presName="accent_2" presStyleCnt="0"/>
      <dgm:spPr/>
    </dgm:pt>
    <dgm:pt modelId="{DA4D8D89-F36D-46C7-8FA4-405BB41FA002}" type="pres">
      <dgm:prSet presAssocID="{5CDDB7E5-AADD-4CD6-A288-EB66F8B21ABD}" presName="accentRepeatNode" presStyleLbl="solidFgAcc1" presStyleIdx="1" presStyleCnt="4"/>
      <dgm:spPr/>
    </dgm:pt>
    <dgm:pt modelId="{1AE4BA85-CBCE-4678-9DC3-F07BD8B34A89}" type="pres">
      <dgm:prSet presAssocID="{FCE8FC11-EBD0-4143-A133-BBE22D0B596A}" presName="text_3" presStyleLbl="node1" presStyleIdx="2" presStyleCnt="4">
        <dgm:presLayoutVars>
          <dgm:bulletEnabled val="1"/>
        </dgm:presLayoutVars>
      </dgm:prSet>
      <dgm:spPr/>
    </dgm:pt>
    <dgm:pt modelId="{10F64A13-1F46-4A43-9AE4-5C817E76FE14}" type="pres">
      <dgm:prSet presAssocID="{FCE8FC11-EBD0-4143-A133-BBE22D0B596A}" presName="accent_3" presStyleCnt="0"/>
      <dgm:spPr/>
    </dgm:pt>
    <dgm:pt modelId="{9971011B-DAC2-4189-844D-6A0BA697B5C3}" type="pres">
      <dgm:prSet presAssocID="{FCE8FC11-EBD0-4143-A133-BBE22D0B596A}" presName="accentRepeatNode" presStyleLbl="solidFgAcc1" presStyleIdx="2" presStyleCnt="4"/>
      <dgm:spPr/>
    </dgm:pt>
    <dgm:pt modelId="{54791287-B751-4126-811D-B4CAF3FE90D4}" type="pres">
      <dgm:prSet presAssocID="{CE8C2035-49C1-41DE-B0FD-0596CE6A6643}" presName="text_4" presStyleLbl="node1" presStyleIdx="3" presStyleCnt="4">
        <dgm:presLayoutVars>
          <dgm:bulletEnabled val="1"/>
        </dgm:presLayoutVars>
      </dgm:prSet>
      <dgm:spPr/>
    </dgm:pt>
    <dgm:pt modelId="{81BD513C-29A2-4174-9A9D-1A349D268326}" type="pres">
      <dgm:prSet presAssocID="{CE8C2035-49C1-41DE-B0FD-0596CE6A6643}" presName="accent_4" presStyleCnt="0"/>
      <dgm:spPr/>
    </dgm:pt>
    <dgm:pt modelId="{01BF3092-CB17-4E55-A45A-0C0B0C395C62}" type="pres">
      <dgm:prSet presAssocID="{CE8C2035-49C1-41DE-B0FD-0596CE6A6643}" presName="accentRepeatNode" presStyleLbl="solidFgAcc1" presStyleIdx="3" presStyleCnt="4"/>
      <dgm:spPr/>
    </dgm:pt>
  </dgm:ptLst>
  <dgm:cxnLst>
    <dgm:cxn modelId="{16D23A2A-5B60-40C1-8457-55466B961F44}" srcId="{179587D5-37E3-4A64-8B38-E35D6868743E}" destId="{2E955C84-3E55-4040-A629-8E5E4D60F367}" srcOrd="0" destOrd="0" parTransId="{EED7DCE7-CAC1-47DD-8292-92E5F0256D11}" sibTransId="{8C146334-8F63-4230-8CA7-716F8AF0A916}"/>
    <dgm:cxn modelId="{0504C433-EBF9-4627-8178-7DB0B235B653}" srcId="{179587D5-37E3-4A64-8B38-E35D6868743E}" destId="{FCE8FC11-EBD0-4143-A133-BBE22D0B596A}" srcOrd="2" destOrd="0" parTransId="{2BFC50E3-F988-47BE-9816-819D74F253BF}" sibTransId="{5B6E6935-2C13-4A0E-A848-12305226884F}"/>
    <dgm:cxn modelId="{5C884C60-9A60-404D-9A44-9ACCDDAF93FA}" type="presOf" srcId="{8C146334-8F63-4230-8CA7-716F8AF0A916}" destId="{E9019472-E9E3-4FC5-B502-953F6A14E5E6}" srcOrd="0" destOrd="0" presId="urn:microsoft.com/office/officeart/2008/layout/VerticalCurvedList"/>
    <dgm:cxn modelId="{99526950-5461-4C5A-9911-DD9195C97C0B}" srcId="{179587D5-37E3-4A64-8B38-E35D6868743E}" destId="{5CDDB7E5-AADD-4CD6-A288-EB66F8B21ABD}" srcOrd="1" destOrd="0" parTransId="{8C541637-32E5-4436-8054-94C38C141C30}" sibTransId="{5854E4E0-B590-4190-B768-08F55B543C2A}"/>
    <dgm:cxn modelId="{90B47076-1D35-4D38-B032-1D4A885AAE6B}" type="presOf" srcId="{179587D5-37E3-4A64-8B38-E35D6868743E}" destId="{930A39D1-B61A-45D1-9F57-EDEC0635B815}" srcOrd="0" destOrd="0" presId="urn:microsoft.com/office/officeart/2008/layout/VerticalCurvedList"/>
    <dgm:cxn modelId="{33E6B095-1A13-4707-983F-F17772D9952F}" type="presOf" srcId="{FCE8FC11-EBD0-4143-A133-BBE22D0B596A}" destId="{1AE4BA85-CBCE-4678-9DC3-F07BD8B34A89}" srcOrd="0" destOrd="0" presId="urn:microsoft.com/office/officeart/2008/layout/VerticalCurvedList"/>
    <dgm:cxn modelId="{6C05BDA0-CA67-4B08-90F8-84D5E6133D9D}" type="presOf" srcId="{5CDDB7E5-AADD-4CD6-A288-EB66F8B21ABD}" destId="{8944B857-8DA6-43BA-A72F-138A5192078E}" srcOrd="0" destOrd="0" presId="urn:microsoft.com/office/officeart/2008/layout/VerticalCurvedList"/>
    <dgm:cxn modelId="{0EC477AF-26C0-47DE-B703-68F8DC02EDE0}" type="presOf" srcId="{CE8C2035-49C1-41DE-B0FD-0596CE6A6643}" destId="{54791287-B751-4126-811D-B4CAF3FE90D4}" srcOrd="0" destOrd="0" presId="urn:microsoft.com/office/officeart/2008/layout/VerticalCurvedList"/>
    <dgm:cxn modelId="{CDC951F0-12E0-434C-B0D4-5D6B5265EB95}" type="presOf" srcId="{2E955C84-3E55-4040-A629-8E5E4D60F367}" destId="{0DEA13DD-273A-4E63-ACFE-13ED620D0D9B}" srcOrd="0" destOrd="0" presId="urn:microsoft.com/office/officeart/2008/layout/VerticalCurvedList"/>
    <dgm:cxn modelId="{47D9C1F9-6694-45BB-A560-10F50C832B09}" srcId="{179587D5-37E3-4A64-8B38-E35D6868743E}" destId="{CE8C2035-49C1-41DE-B0FD-0596CE6A6643}" srcOrd="3" destOrd="0" parTransId="{0D79B799-DA40-4EE1-A8E0-C9307A5975DA}" sibTransId="{12F6A166-32A3-4EB0-8DBA-7485BDEAED6B}"/>
    <dgm:cxn modelId="{41AC3398-DDD8-4290-A873-E7A0EAFC2BBC}" type="presParOf" srcId="{930A39D1-B61A-45D1-9F57-EDEC0635B815}" destId="{A7915970-6214-41BF-894D-86D10F7D1BCB}" srcOrd="0" destOrd="0" presId="urn:microsoft.com/office/officeart/2008/layout/VerticalCurvedList"/>
    <dgm:cxn modelId="{848D1B22-F687-48C9-83CF-7CD2978F352B}" type="presParOf" srcId="{A7915970-6214-41BF-894D-86D10F7D1BCB}" destId="{8C325813-6530-4E07-B957-0BDF0E9D1417}" srcOrd="0" destOrd="0" presId="urn:microsoft.com/office/officeart/2008/layout/VerticalCurvedList"/>
    <dgm:cxn modelId="{E2A57848-95C6-4C86-ADC9-E2790F7EE20C}" type="presParOf" srcId="{8C325813-6530-4E07-B957-0BDF0E9D1417}" destId="{563E5B1B-B250-4774-9DD1-3C1A76122747}" srcOrd="0" destOrd="0" presId="urn:microsoft.com/office/officeart/2008/layout/VerticalCurvedList"/>
    <dgm:cxn modelId="{2A83A495-9BC3-4E25-A526-111E3C3F9D54}" type="presParOf" srcId="{8C325813-6530-4E07-B957-0BDF0E9D1417}" destId="{E9019472-E9E3-4FC5-B502-953F6A14E5E6}" srcOrd="1" destOrd="0" presId="urn:microsoft.com/office/officeart/2008/layout/VerticalCurvedList"/>
    <dgm:cxn modelId="{A2BE6324-FB98-4AB2-8EE6-3D3A1390D279}" type="presParOf" srcId="{8C325813-6530-4E07-B957-0BDF0E9D1417}" destId="{B89FFD1B-C518-4D6E-B069-E96E3DB94CC3}" srcOrd="2" destOrd="0" presId="urn:microsoft.com/office/officeart/2008/layout/VerticalCurvedList"/>
    <dgm:cxn modelId="{5490E9EF-65E0-4428-8B84-03EBE53C2CF1}" type="presParOf" srcId="{8C325813-6530-4E07-B957-0BDF0E9D1417}" destId="{1A8D634F-F935-4DBD-AEBC-2216D80A726B}" srcOrd="3" destOrd="0" presId="urn:microsoft.com/office/officeart/2008/layout/VerticalCurvedList"/>
    <dgm:cxn modelId="{8393560C-4ED7-42E7-B39E-13DE02C9E3B4}" type="presParOf" srcId="{A7915970-6214-41BF-894D-86D10F7D1BCB}" destId="{0DEA13DD-273A-4E63-ACFE-13ED620D0D9B}" srcOrd="1" destOrd="0" presId="urn:microsoft.com/office/officeart/2008/layout/VerticalCurvedList"/>
    <dgm:cxn modelId="{6D5FC84E-ECEE-4F51-BE41-D7F9192296D8}" type="presParOf" srcId="{A7915970-6214-41BF-894D-86D10F7D1BCB}" destId="{D9DB33EB-194B-42A4-AF45-511B8898E802}" srcOrd="2" destOrd="0" presId="urn:microsoft.com/office/officeart/2008/layout/VerticalCurvedList"/>
    <dgm:cxn modelId="{5CEDEA36-99E7-4972-8248-F1F5F9A22CEF}" type="presParOf" srcId="{D9DB33EB-194B-42A4-AF45-511B8898E802}" destId="{4A97EFCC-A05D-4F9B-B333-D4F3DE8995DC}" srcOrd="0" destOrd="0" presId="urn:microsoft.com/office/officeart/2008/layout/VerticalCurvedList"/>
    <dgm:cxn modelId="{A409FD8B-3162-471E-8E13-A557DE7D3F48}" type="presParOf" srcId="{A7915970-6214-41BF-894D-86D10F7D1BCB}" destId="{8944B857-8DA6-43BA-A72F-138A5192078E}" srcOrd="3" destOrd="0" presId="urn:microsoft.com/office/officeart/2008/layout/VerticalCurvedList"/>
    <dgm:cxn modelId="{49F1B65E-3BCF-48CF-ACFB-2ECEA119749F}" type="presParOf" srcId="{A7915970-6214-41BF-894D-86D10F7D1BCB}" destId="{33CFF7B7-BA92-41DA-B65C-AA7B5DAB45AC}" srcOrd="4" destOrd="0" presId="urn:microsoft.com/office/officeart/2008/layout/VerticalCurvedList"/>
    <dgm:cxn modelId="{62618718-7534-4D10-8EB3-21D18D3E75AB}" type="presParOf" srcId="{33CFF7B7-BA92-41DA-B65C-AA7B5DAB45AC}" destId="{DA4D8D89-F36D-46C7-8FA4-405BB41FA002}" srcOrd="0" destOrd="0" presId="urn:microsoft.com/office/officeart/2008/layout/VerticalCurvedList"/>
    <dgm:cxn modelId="{CAE03AE3-F504-4657-B391-A0E6EA194FAF}" type="presParOf" srcId="{A7915970-6214-41BF-894D-86D10F7D1BCB}" destId="{1AE4BA85-CBCE-4678-9DC3-F07BD8B34A89}" srcOrd="5" destOrd="0" presId="urn:microsoft.com/office/officeart/2008/layout/VerticalCurvedList"/>
    <dgm:cxn modelId="{992E4005-32C6-46FE-8837-9FB0DD75EDBE}" type="presParOf" srcId="{A7915970-6214-41BF-894D-86D10F7D1BCB}" destId="{10F64A13-1F46-4A43-9AE4-5C817E76FE14}" srcOrd="6" destOrd="0" presId="urn:microsoft.com/office/officeart/2008/layout/VerticalCurvedList"/>
    <dgm:cxn modelId="{6216756F-DE12-445F-BFA8-091B0B346490}" type="presParOf" srcId="{10F64A13-1F46-4A43-9AE4-5C817E76FE14}" destId="{9971011B-DAC2-4189-844D-6A0BA697B5C3}" srcOrd="0" destOrd="0" presId="urn:microsoft.com/office/officeart/2008/layout/VerticalCurvedList"/>
    <dgm:cxn modelId="{7D965F0F-30CC-452B-B9B6-392495E39089}" type="presParOf" srcId="{A7915970-6214-41BF-894D-86D10F7D1BCB}" destId="{54791287-B751-4126-811D-B4CAF3FE90D4}" srcOrd="7" destOrd="0" presId="urn:microsoft.com/office/officeart/2008/layout/VerticalCurvedList"/>
    <dgm:cxn modelId="{7BAABA83-FFBB-4B16-954B-D950D5C4DAA1}" type="presParOf" srcId="{A7915970-6214-41BF-894D-86D10F7D1BCB}" destId="{81BD513C-29A2-4174-9A9D-1A349D268326}" srcOrd="8" destOrd="0" presId="urn:microsoft.com/office/officeart/2008/layout/VerticalCurvedList"/>
    <dgm:cxn modelId="{B46FCED7-3CB0-4902-94A2-1A315D684E2F}" type="presParOf" srcId="{81BD513C-29A2-4174-9A9D-1A349D268326}" destId="{01BF3092-CB17-4E55-A45A-0C0B0C395C6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F1AFF1-CDEF-4C6B-B162-0B42C98DCB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FF4DE6-C7D4-4923-BF0B-167CFD47C22C}">
      <dgm:prSet phldrT="[Текст]"/>
      <dgm:spPr/>
      <dgm:t>
        <a:bodyPr/>
        <a:lstStyle/>
        <a:p>
          <a:pPr algn="just"/>
          <a:r>
            <a:rPr lang="uk-UA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та розвиток в учнів високої патріотичної свідомості, почуття вірності своїй Вітчизні, прагнення до виконання свого громадського обов'язку. </a:t>
          </a:r>
          <a:endParaRPr lang="ru-RU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B675EE-A233-4A27-8FC2-FF142CA74DAB}" type="parTrans" cxnId="{5E99E948-F7D7-4080-AE28-027A0E0AB849}">
      <dgm:prSet/>
      <dgm:spPr/>
      <dgm:t>
        <a:bodyPr/>
        <a:lstStyle/>
        <a:p>
          <a:endParaRPr lang="ru-RU"/>
        </a:p>
      </dgm:t>
    </dgm:pt>
    <dgm:pt modelId="{C38957A8-A32D-40A4-AD8D-A8AF2E6660CF}" type="sibTrans" cxnId="{5E99E948-F7D7-4080-AE28-027A0E0AB849}">
      <dgm:prSet/>
      <dgm:spPr/>
      <dgm:t>
        <a:bodyPr/>
        <a:lstStyle/>
        <a:p>
          <a:endParaRPr lang="ru-RU"/>
        </a:p>
      </dgm:t>
    </dgm:pt>
    <dgm:pt modelId="{8E565C33-FA72-486F-9DFF-6590703E8FEC}">
      <dgm:prSet phldrT="[Текст]"/>
      <dgm:spPr/>
      <dgm:t>
        <a:bodyPr/>
        <a:lstStyle/>
        <a:p>
          <a:pPr algn="ctr"/>
          <a:r>
            <a:rPr lang="uk-UA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Виховання патріотичних якостей  особистості відповідно до моделі «Громадянина – патріота України».</a:t>
          </a:r>
          <a:endParaRPr lang="ru-RU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25DB73-8F19-470D-9222-6DBF8E6AE08E}" type="parTrans" cxnId="{189FAACD-7BBE-4941-A0A4-C627AAA7F7B2}">
      <dgm:prSet/>
      <dgm:spPr/>
      <dgm:t>
        <a:bodyPr/>
        <a:lstStyle/>
        <a:p>
          <a:endParaRPr lang="ru-RU"/>
        </a:p>
      </dgm:t>
    </dgm:pt>
    <dgm:pt modelId="{D4D0ED58-4116-4438-BFCE-C5013408E768}" type="sibTrans" cxnId="{189FAACD-7BBE-4941-A0A4-C627AAA7F7B2}">
      <dgm:prSet/>
      <dgm:spPr/>
      <dgm:t>
        <a:bodyPr/>
        <a:lstStyle/>
        <a:p>
          <a:endParaRPr lang="ru-RU"/>
        </a:p>
      </dgm:t>
    </dgm:pt>
    <dgm:pt modelId="{10EB97E4-988A-4511-8CB3-5D04BD0C299F}" type="pres">
      <dgm:prSet presAssocID="{48F1AFF1-CDEF-4C6B-B162-0B42C98DCB40}" presName="linear" presStyleCnt="0">
        <dgm:presLayoutVars>
          <dgm:animLvl val="lvl"/>
          <dgm:resizeHandles val="exact"/>
        </dgm:presLayoutVars>
      </dgm:prSet>
      <dgm:spPr/>
    </dgm:pt>
    <dgm:pt modelId="{D89580D6-3B17-4E33-A4DF-673BACDC2036}" type="pres">
      <dgm:prSet presAssocID="{46FF4DE6-C7D4-4923-BF0B-167CFD47C22C}" presName="parentText" presStyleLbl="node1" presStyleIdx="0" presStyleCnt="2" custLinFactNeighborX="-13627" custLinFactNeighborY="22715">
        <dgm:presLayoutVars>
          <dgm:chMax val="0"/>
          <dgm:bulletEnabled val="1"/>
        </dgm:presLayoutVars>
      </dgm:prSet>
      <dgm:spPr/>
    </dgm:pt>
    <dgm:pt modelId="{6279D0CF-07A6-44E5-8A5B-09FA40E41EC3}" type="pres">
      <dgm:prSet presAssocID="{C38957A8-A32D-40A4-AD8D-A8AF2E6660CF}" presName="spacer" presStyleCnt="0"/>
      <dgm:spPr/>
    </dgm:pt>
    <dgm:pt modelId="{5EF7D477-D49F-4E6F-AE28-8014091405DB}" type="pres">
      <dgm:prSet presAssocID="{8E565C33-FA72-486F-9DFF-6590703E8FEC}" presName="parentText" presStyleLbl="node1" presStyleIdx="1" presStyleCnt="2" custLinFactY="13171" custLinFactNeighborX="52238" custLinFactNeighborY="100000">
        <dgm:presLayoutVars>
          <dgm:chMax val="0"/>
          <dgm:bulletEnabled val="1"/>
        </dgm:presLayoutVars>
      </dgm:prSet>
      <dgm:spPr/>
    </dgm:pt>
  </dgm:ptLst>
  <dgm:cxnLst>
    <dgm:cxn modelId="{25189926-3AE5-4E92-94CE-E05ECD345EFF}" type="presOf" srcId="{8E565C33-FA72-486F-9DFF-6590703E8FEC}" destId="{5EF7D477-D49F-4E6F-AE28-8014091405DB}" srcOrd="0" destOrd="0" presId="urn:microsoft.com/office/officeart/2005/8/layout/vList2"/>
    <dgm:cxn modelId="{5E99E948-F7D7-4080-AE28-027A0E0AB849}" srcId="{48F1AFF1-CDEF-4C6B-B162-0B42C98DCB40}" destId="{46FF4DE6-C7D4-4923-BF0B-167CFD47C22C}" srcOrd="0" destOrd="0" parTransId="{62B675EE-A233-4A27-8FC2-FF142CA74DAB}" sibTransId="{C38957A8-A32D-40A4-AD8D-A8AF2E6660CF}"/>
    <dgm:cxn modelId="{E80CCC6C-6EEE-4751-BF45-A5EA396C7A69}" type="presOf" srcId="{46FF4DE6-C7D4-4923-BF0B-167CFD47C22C}" destId="{D89580D6-3B17-4E33-A4DF-673BACDC2036}" srcOrd="0" destOrd="0" presId="urn:microsoft.com/office/officeart/2005/8/layout/vList2"/>
    <dgm:cxn modelId="{1CDF0694-7C7B-4651-B3B5-04966DFF965B}" type="presOf" srcId="{48F1AFF1-CDEF-4C6B-B162-0B42C98DCB40}" destId="{10EB97E4-988A-4511-8CB3-5D04BD0C299F}" srcOrd="0" destOrd="0" presId="urn:microsoft.com/office/officeart/2005/8/layout/vList2"/>
    <dgm:cxn modelId="{189FAACD-7BBE-4941-A0A4-C627AAA7F7B2}" srcId="{48F1AFF1-CDEF-4C6B-B162-0B42C98DCB40}" destId="{8E565C33-FA72-486F-9DFF-6590703E8FEC}" srcOrd="1" destOrd="0" parTransId="{F025DB73-8F19-470D-9222-6DBF8E6AE08E}" sibTransId="{D4D0ED58-4116-4438-BFCE-C5013408E768}"/>
    <dgm:cxn modelId="{72200A26-D4DC-4134-90AC-A2830B1EF2B2}" type="presParOf" srcId="{10EB97E4-988A-4511-8CB3-5D04BD0C299F}" destId="{D89580D6-3B17-4E33-A4DF-673BACDC2036}" srcOrd="0" destOrd="0" presId="urn:microsoft.com/office/officeart/2005/8/layout/vList2"/>
    <dgm:cxn modelId="{09108D97-0890-4B4A-BFFB-1A2D91252EA1}" type="presParOf" srcId="{10EB97E4-988A-4511-8CB3-5D04BD0C299F}" destId="{6279D0CF-07A6-44E5-8A5B-09FA40E41EC3}" srcOrd="1" destOrd="0" presId="urn:microsoft.com/office/officeart/2005/8/layout/vList2"/>
    <dgm:cxn modelId="{A992C4E7-1291-47B2-813C-11290599F3E0}" type="presParOf" srcId="{10EB97E4-988A-4511-8CB3-5D04BD0C299F}" destId="{5EF7D477-D49F-4E6F-AE28-8014091405D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F6A4FA-A0DB-44DF-A3FC-A1E4FCDFA611}" type="doc">
      <dgm:prSet loTypeId="urn:microsoft.com/office/officeart/2009/layout/CircleArrowProcess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64C792A-A2FC-4E6D-8533-A3C0AA533795}">
      <dgm:prSet phldrT="[Текст]" custT="1"/>
      <dgm:spPr/>
      <dgm:t>
        <a:bodyPr/>
        <a:lstStyle/>
        <a:p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Години спілкування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56176-C3B3-4E85-B02E-C2AAAE40993A}" type="parTrans" cxnId="{8721A262-A0DF-452F-8014-EC7304B0869D}">
      <dgm:prSet/>
      <dgm:spPr/>
      <dgm:t>
        <a:bodyPr/>
        <a:lstStyle/>
        <a:p>
          <a:endParaRPr lang="ru-RU"/>
        </a:p>
      </dgm:t>
    </dgm:pt>
    <dgm:pt modelId="{5AC03F08-7B4F-47B4-BCEF-CB94E70DB6BF}" type="sibTrans" cxnId="{8721A262-A0DF-452F-8014-EC7304B0869D}">
      <dgm:prSet/>
      <dgm:spPr/>
      <dgm:t>
        <a:bodyPr/>
        <a:lstStyle/>
        <a:p>
          <a:endParaRPr lang="ru-RU"/>
        </a:p>
      </dgm:t>
    </dgm:pt>
    <dgm:pt modelId="{F93882BB-AA6E-420F-849D-9494DB8BA700}">
      <dgm:prSet phldrT="[Текст]" custT="1"/>
      <dgm:spPr/>
      <dgm:t>
        <a:bodyPr/>
        <a:lstStyle/>
        <a:p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Вікторини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F68D0-13DD-4C9F-B673-DC4FB791B672}" type="parTrans" cxnId="{99997C04-420A-4531-AEFA-F408592BA4CC}">
      <dgm:prSet/>
      <dgm:spPr/>
      <dgm:t>
        <a:bodyPr/>
        <a:lstStyle/>
        <a:p>
          <a:endParaRPr lang="ru-RU"/>
        </a:p>
      </dgm:t>
    </dgm:pt>
    <dgm:pt modelId="{8DA0F8E2-475C-4CD5-9377-455318C44879}" type="sibTrans" cxnId="{99997C04-420A-4531-AEFA-F408592BA4CC}">
      <dgm:prSet/>
      <dgm:spPr/>
      <dgm:t>
        <a:bodyPr/>
        <a:lstStyle/>
        <a:p>
          <a:endParaRPr lang="ru-RU"/>
        </a:p>
      </dgm:t>
    </dgm:pt>
    <dgm:pt modelId="{4D2831A7-17CB-41AE-8FF6-768298043B71}">
      <dgm:prSet phldrT="[Текст]" custT="1"/>
      <dgm:spPr/>
      <dgm:t>
        <a:bodyPr/>
        <a:lstStyle/>
        <a:p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</a:t>
          </a:r>
          <a:r>
            <a:rPr lang="uk-UA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Уроки</a:t>
          </a:r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мужності, години пам'яті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48381-1D26-42E3-9E27-830ED5440C88}" type="parTrans" cxnId="{9D0F31DA-914A-494B-B48D-83E03193698C}">
      <dgm:prSet/>
      <dgm:spPr/>
      <dgm:t>
        <a:bodyPr/>
        <a:lstStyle/>
        <a:p>
          <a:endParaRPr lang="ru-RU"/>
        </a:p>
      </dgm:t>
    </dgm:pt>
    <dgm:pt modelId="{F245A624-CE02-4703-90F2-4A3A68EBF8E3}" type="sibTrans" cxnId="{9D0F31DA-914A-494B-B48D-83E03193698C}">
      <dgm:prSet/>
      <dgm:spPr/>
      <dgm:t>
        <a:bodyPr/>
        <a:lstStyle/>
        <a:p>
          <a:endParaRPr lang="ru-RU"/>
        </a:p>
      </dgm:t>
    </dgm:pt>
    <dgm:pt modelId="{E316073B-9FDC-4D7E-B522-649D989AFBDB}">
      <dgm:prSet phldrT="[Текст]" custT="1"/>
      <dgm:spPr/>
      <dgm:t>
        <a:bodyPr/>
        <a:lstStyle/>
        <a:p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Бесіди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9A265-2A12-4BEB-BFAE-3B496DD2A100}" type="parTrans" cxnId="{6BFA2F94-F9F6-49B1-87E7-24E3201569F9}">
      <dgm:prSet/>
      <dgm:spPr/>
      <dgm:t>
        <a:bodyPr/>
        <a:lstStyle/>
        <a:p>
          <a:endParaRPr lang="ru-RU"/>
        </a:p>
      </dgm:t>
    </dgm:pt>
    <dgm:pt modelId="{B19C6332-991A-487F-8346-456862C9E243}" type="sibTrans" cxnId="{6BFA2F94-F9F6-49B1-87E7-24E3201569F9}">
      <dgm:prSet/>
      <dgm:spPr/>
      <dgm:t>
        <a:bodyPr/>
        <a:lstStyle/>
        <a:p>
          <a:endParaRPr lang="ru-RU"/>
        </a:p>
      </dgm:t>
    </dgm:pt>
    <dgm:pt modelId="{687E306C-7B75-463C-9242-9D8AD60FD506}">
      <dgm:prSet phldrT="[Текст]" custT="1"/>
      <dgm:spPr/>
      <dgm:t>
        <a:bodyPr/>
        <a:lstStyle/>
        <a:p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</a:t>
          </a:r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Усні журнали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69AE6-213E-4EC6-A32D-DCEF2C04E41D}" type="parTrans" cxnId="{14CD522A-9BF0-4FA3-A4BB-E673075EBD34}">
      <dgm:prSet/>
      <dgm:spPr/>
      <dgm:t>
        <a:bodyPr/>
        <a:lstStyle/>
        <a:p>
          <a:endParaRPr lang="ru-RU"/>
        </a:p>
      </dgm:t>
    </dgm:pt>
    <dgm:pt modelId="{1E45F0E4-9AA5-4F93-AB07-775E6A28FD62}" type="sibTrans" cxnId="{14CD522A-9BF0-4FA3-A4BB-E673075EBD34}">
      <dgm:prSet/>
      <dgm:spPr/>
      <dgm:t>
        <a:bodyPr/>
        <a:lstStyle/>
        <a:p>
          <a:endParaRPr lang="ru-RU"/>
        </a:p>
      </dgm:t>
    </dgm:pt>
    <dgm:pt modelId="{14FFF1FC-C0DD-43C3-A2E6-A4DF4FE6C311}">
      <dgm:prSet phldrT="[Текст]" custT="1"/>
      <dgm:spPr/>
      <dgm:t>
        <a:bodyPr/>
        <a:lstStyle/>
        <a:p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Конкурси</a:t>
          </a:r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75885-0307-4FA6-8956-381CDE00E069}" type="parTrans" cxnId="{539A88AC-9B68-4313-A1A0-4AD33215EB7E}">
      <dgm:prSet/>
      <dgm:spPr/>
      <dgm:t>
        <a:bodyPr/>
        <a:lstStyle/>
        <a:p>
          <a:endParaRPr lang="ru-RU"/>
        </a:p>
      </dgm:t>
    </dgm:pt>
    <dgm:pt modelId="{4C81788A-857C-422E-8C6B-8293A4B9EE1B}" type="sibTrans" cxnId="{539A88AC-9B68-4313-A1A0-4AD33215EB7E}">
      <dgm:prSet/>
      <dgm:spPr/>
      <dgm:t>
        <a:bodyPr/>
        <a:lstStyle/>
        <a:p>
          <a:endParaRPr lang="ru-RU"/>
        </a:p>
      </dgm:t>
    </dgm:pt>
    <dgm:pt modelId="{5B69D5B8-7688-4C07-8B44-44B80DFC42A4}" type="pres">
      <dgm:prSet presAssocID="{03F6A4FA-A0DB-44DF-A3FC-A1E4FCDFA611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4A1840B-502A-4A21-895D-A776418F997C}" type="pres">
      <dgm:prSet presAssocID="{F64C792A-A2FC-4E6D-8533-A3C0AA533795}" presName="Accent1" presStyleCnt="0"/>
      <dgm:spPr/>
    </dgm:pt>
    <dgm:pt modelId="{51544BA9-2178-4C21-A0F7-5B86287246BF}" type="pres">
      <dgm:prSet presAssocID="{F64C792A-A2FC-4E6D-8533-A3C0AA533795}" presName="Accent" presStyleLbl="node1" presStyleIdx="0" presStyleCnt="6" custScaleX="201141" custScaleY="147585" custLinFactNeighborX="4345" custLinFactNeighborY="-17809"/>
      <dgm:spPr/>
    </dgm:pt>
    <dgm:pt modelId="{0AFB827E-E800-43A8-9EF5-144D785EB604}" type="pres">
      <dgm:prSet presAssocID="{F64C792A-A2FC-4E6D-8533-A3C0AA533795}" presName="Parent1" presStyleLbl="revTx" presStyleIdx="0" presStyleCnt="6" custScaleX="188087" custScaleY="232468" custLinFactNeighborX="317" custLinFactNeighborY="-42228">
        <dgm:presLayoutVars>
          <dgm:chMax val="1"/>
          <dgm:chPref val="1"/>
          <dgm:bulletEnabled val="1"/>
        </dgm:presLayoutVars>
      </dgm:prSet>
      <dgm:spPr/>
    </dgm:pt>
    <dgm:pt modelId="{87F3F3BD-837D-48B5-A620-3362F63298C7}" type="pres">
      <dgm:prSet presAssocID="{F93882BB-AA6E-420F-849D-9494DB8BA700}" presName="Accent2" presStyleCnt="0"/>
      <dgm:spPr/>
    </dgm:pt>
    <dgm:pt modelId="{2B72A8EE-7678-4A21-9B41-4DC1C6359A2F}" type="pres">
      <dgm:prSet presAssocID="{F93882BB-AA6E-420F-849D-9494DB8BA700}" presName="Accent" presStyleLbl="node1" presStyleIdx="1" presStyleCnt="6" custScaleX="162051" custScaleY="106547"/>
      <dgm:spPr/>
    </dgm:pt>
    <dgm:pt modelId="{23499E38-5AFD-4103-9818-71174F62BA38}" type="pres">
      <dgm:prSet presAssocID="{F93882BB-AA6E-420F-849D-9494DB8BA700}" presName="Parent2" presStyleLbl="revTx" presStyleIdx="1" presStyleCnt="6" custScaleX="244691">
        <dgm:presLayoutVars>
          <dgm:chMax val="1"/>
          <dgm:chPref val="1"/>
          <dgm:bulletEnabled val="1"/>
        </dgm:presLayoutVars>
      </dgm:prSet>
      <dgm:spPr/>
    </dgm:pt>
    <dgm:pt modelId="{29D0216E-3356-4C80-A4C4-5FF97C407CB7}" type="pres">
      <dgm:prSet presAssocID="{4D2831A7-17CB-41AE-8FF6-768298043B71}" presName="Accent3" presStyleCnt="0"/>
      <dgm:spPr/>
    </dgm:pt>
    <dgm:pt modelId="{05477279-BFC4-49CA-940A-9A387D4D50F6}" type="pres">
      <dgm:prSet presAssocID="{4D2831A7-17CB-41AE-8FF6-768298043B71}" presName="Accent" presStyleLbl="node1" presStyleIdx="2" presStyleCnt="6" custScaleX="307785" custScaleY="116685" custLinFactNeighborX="-2510" custLinFactNeighborY="-1342"/>
      <dgm:spPr/>
    </dgm:pt>
    <dgm:pt modelId="{72A5A125-D944-40CB-A241-DFCD9E18A231}" type="pres">
      <dgm:prSet presAssocID="{4D2831A7-17CB-41AE-8FF6-768298043B71}" presName="Parent3" presStyleLbl="revTx" presStyleIdx="2" presStyleCnt="6" custScaleX="339084" custScaleY="233084" custLinFactNeighborX="5191" custLinFactNeighborY="-42679">
        <dgm:presLayoutVars>
          <dgm:chMax val="1"/>
          <dgm:chPref val="1"/>
          <dgm:bulletEnabled val="1"/>
        </dgm:presLayoutVars>
      </dgm:prSet>
      <dgm:spPr/>
    </dgm:pt>
    <dgm:pt modelId="{EC1CBD07-91EE-4621-A30D-173DEE6EEC9D}" type="pres">
      <dgm:prSet presAssocID="{E316073B-9FDC-4D7E-B522-649D989AFBDB}" presName="Accent4" presStyleCnt="0"/>
      <dgm:spPr/>
    </dgm:pt>
    <dgm:pt modelId="{95489296-7B40-4950-848D-9CC8B35C199F}" type="pres">
      <dgm:prSet presAssocID="{E316073B-9FDC-4D7E-B522-649D989AFBDB}" presName="Accent" presStyleLbl="node1" presStyleIdx="3" presStyleCnt="6" custScaleX="180996" custScaleY="116650"/>
      <dgm:spPr/>
    </dgm:pt>
    <dgm:pt modelId="{C5D1E437-9A3E-4A25-9DDE-9360ADEDC837}" type="pres">
      <dgm:prSet presAssocID="{E316073B-9FDC-4D7E-B522-649D989AFBDB}" presName="Parent4" presStyleLbl="revTx" presStyleIdx="3" presStyleCnt="6" custScaleX="107929">
        <dgm:presLayoutVars>
          <dgm:chMax val="1"/>
          <dgm:chPref val="1"/>
          <dgm:bulletEnabled val="1"/>
        </dgm:presLayoutVars>
      </dgm:prSet>
      <dgm:spPr/>
    </dgm:pt>
    <dgm:pt modelId="{2A7EF71C-12B7-4FC7-8A6E-1C9A623A7E5A}" type="pres">
      <dgm:prSet presAssocID="{687E306C-7B75-463C-9242-9D8AD60FD506}" presName="Accent5" presStyleCnt="0"/>
      <dgm:spPr/>
    </dgm:pt>
    <dgm:pt modelId="{F92C10D9-A42D-49D3-9165-7F1A2D6018BE}" type="pres">
      <dgm:prSet presAssocID="{687E306C-7B75-463C-9242-9D8AD60FD506}" presName="Accent" presStyleLbl="node1" presStyleIdx="4" presStyleCnt="6" custScaleX="295547" custScaleY="72872" custLinFactNeighborX="26819" custLinFactNeighborY="6010"/>
      <dgm:spPr/>
    </dgm:pt>
    <dgm:pt modelId="{DA01F63E-EA81-4CBD-A5E8-CAD4F2855F49}" type="pres">
      <dgm:prSet presAssocID="{687E306C-7B75-463C-9242-9D8AD60FD506}" presName="Parent5" presStyleLbl="revTx" presStyleIdx="4" presStyleCnt="6" custScaleX="304064" custScaleY="145691">
        <dgm:presLayoutVars>
          <dgm:chMax val="1"/>
          <dgm:chPref val="1"/>
          <dgm:bulletEnabled val="1"/>
        </dgm:presLayoutVars>
      </dgm:prSet>
      <dgm:spPr/>
    </dgm:pt>
    <dgm:pt modelId="{7F8F9606-8A67-4BC8-A9FA-72FD38835F88}" type="pres">
      <dgm:prSet presAssocID="{14FFF1FC-C0DD-43C3-A2E6-A4DF4FE6C311}" presName="Accent6" presStyleCnt="0"/>
      <dgm:spPr/>
    </dgm:pt>
    <dgm:pt modelId="{BD1F8F32-6F4B-4776-BC34-4459048A2B44}" type="pres">
      <dgm:prSet presAssocID="{14FFF1FC-C0DD-43C3-A2E6-A4DF4FE6C311}" presName="Accent" presStyleLbl="node1" presStyleIdx="5" presStyleCnt="6" custScaleX="182535" custScaleY="76651"/>
      <dgm:spPr/>
    </dgm:pt>
    <dgm:pt modelId="{46C49749-18D4-4D91-A103-1177D8ED8BB1}" type="pres">
      <dgm:prSet presAssocID="{14FFF1FC-C0DD-43C3-A2E6-A4DF4FE6C311}" presName="Parent6" presStyleLbl="revTx" presStyleIdx="5" presStyleCnt="6" custScaleX="168441">
        <dgm:presLayoutVars>
          <dgm:chMax val="1"/>
          <dgm:chPref val="1"/>
          <dgm:bulletEnabled val="1"/>
        </dgm:presLayoutVars>
      </dgm:prSet>
      <dgm:spPr/>
    </dgm:pt>
  </dgm:ptLst>
  <dgm:cxnLst>
    <dgm:cxn modelId="{99997C04-420A-4531-AEFA-F408592BA4CC}" srcId="{03F6A4FA-A0DB-44DF-A3FC-A1E4FCDFA611}" destId="{F93882BB-AA6E-420F-849D-9494DB8BA700}" srcOrd="1" destOrd="0" parTransId="{22BF68D0-13DD-4C9F-B673-DC4FB791B672}" sibTransId="{8DA0F8E2-475C-4CD5-9377-455318C44879}"/>
    <dgm:cxn modelId="{A8451E17-FB58-4326-9F58-892FEBB591AD}" type="presOf" srcId="{F64C792A-A2FC-4E6D-8533-A3C0AA533795}" destId="{0AFB827E-E800-43A8-9EF5-144D785EB604}" srcOrd="0" destOrd="0" presId="urn:microsoft.com/office/officeart/2009/layout/CircleArrowProcess"/>
    <dgm:cxn modelId="{14CD522A-9BF0-4FA3-A4BB-E673075EBD34}" srcId="{03F6A4FA-A0DB-44DF-A3FC-A1E4FCDFA611}" destId="{687E306C-7B75-463C-9242-9D8AD60FD506}" srcOrd="4" destOrd="0" parTransId="{AC169AE6-213E-4EC6-A32D-DCEF2C04E41D}" sibTransId="{1E45F0E4-9AA5-4F93-AB07-775E6A28FD62}"/>
    <dgm:cxn modelId="{40C3E738-8CC3-4EF5-BFB7-30305EF719C0}" type="presOf" srcId="{14FFF1FC-C0DD-43C3-A2E6-A4DF4FE6C311}" destId="{46C49749-18D4-4D91-A103-1177D8ED8BB1}" srcOrd="0" destOrd="0" presId="urn:microsoft.com/office/officeart/2009/layout/CircleArrowProcess"/>
    <dgm:cxn modelId="{0C57603E-3351-4D1F-B43C-356A3DE5A737}" type="presOf" srcId="{03F6A4FA-A0DB-44DF-A3FC-A1E4FCDFA611}" destId="{5B69D5B8-7688-4C07-8B44-44B80DFC42A4}" srcOrd="0" destOrd="0" presId="urn:microsoft.com/office/officeart/2009/layout/CircleArrowProcess"/>
    <dgm:cxn modelId="{8721A262-A0DF-452F-8014-EC7304B0869D}" srcId="{03F6A4FA-A0DB-44DF-A3FC-A1E4FCDFA611}" destId="{F64C792A-A2FC-4E6D-8533-A3C0AA533795}" srcOrd="0" destOrd="0" parTransId="{0EC56176-C3B3-4E85-B02E-C2AAAE40993A}" sibTransId="{5AC03F08-7B4F-47B4-BCEF-CB94E70DB6BF}"/>
    <dgm:cxn modelId="{6BFA2F94-F9F6-49B1-87E7-24E3201569F9}" srcId="{03F6A4FA-A0DB-44DF-A3FC-A1E4FCDFA611}" destId="{E316073B-9FDC-4D7E-B522-649D989AFBDB}" srcOrd="3" destOrd="0" parTransId="{2029A265-2A12-4BEB-BFAE-3B496DD2A100}" sibTransId="{B19C6332-991A-487F-8346-456862C9E243}"/>
    <dgm:cxn modelId="{BFBC55A9-7F15-4072-921E-787F08D6F38A}" type="presOf" srcId="{F93882BB-AA6E-420F-849D-9494DB8BA700}" destId="{23499E38-5AFD-4103-9818-71174F62BA38}" srcOrd="0" destOrd="0" presId="urn:microsoft.com/office/officeart/2009/layout/CircleArrowProcess"/>
    <dgm:cxn modelId="{539A88AC-9B68-4313-A1A0-4AD33215EB7E}" srcId="{03F6A4FA-A0DB-44DF-A3FC-A1E4FCDFA611}" destId="{14FFF1FC-C0DD-43C3-A2E6-A4DF4FE6C311}" srcOrd="5" destOrd="0" parTransId="{29775885-0307-4FA6-8956-381CDE00E069}" sibTransId="{4C81788A-857C-422E-8C6B-8293A4B9EE1B}"/>
    <dgm:cxn modelId="{EBE76EB6-9E21-4B3C-946A-C0F946A0B8D4}" type="presOf" srcId="{687E306C-7B75-463C-9242-9D8AD60FD506}" destId="{DA01F63E-EA81-4CBD-A5E8-CAD4F2855F49}" srcOrd="0" destOrd="0" presId="urn:microsoft.com/office/officeart/2009/layout/CircleArrowProcess"/>
    <dgm:cxn modelId="{9D0F31DA-914A-494B-B48D-83E03193698C}" srcId="{03F6A4FA-A0DB-44DF-A3FC-A1E4FCDFA611}" destId="{4D2831A7-17CB-41AE-8FF6-768298043B71}" srcOrd="2" destOrd="0" parTransId="{73B48381-1D26-42E3-9E27-830ED5440C88}" sibTransId="{F245A624-CE02-4703-90F2-4A3A68EBF8E3}"/>
    <dgm:cxn modelId="{ACC09EDD-3F19-4790-AF82-0A8B3D9FFE58}" type="presOf" srcId="{E316073B-9FDC-4D7E-B522-649D989AFBDB}" destId="{C5D1E437-9A3E-4A25-9DDE-9360ADEDC837}" srcOrd="0" destOrd="0" presId="urn:microsoft.com/office/officeart/2009/layout/CircleArrowProcess"/>
    <dgm:cxn modelId="{066BB0E8-DFBE-45D5-B8A1-6F4A7B7A045E}" type="presOf" srcId="{4D2831A7-17CB-41AE-8FF6-768298043B71}" destId="{72A5A125-D944-40CB-A241-DFCD9E18A231}" srcOrd="0" destOrd="0" presId="urn:microsoft.com/office/officeart/2009/layout/CircleArrowProcess"/>
    <dgm:cxn modelId="{11287C95-1432-4DC8-991D-1F94463A7A93}" type="presParOf" srcId="{5B69D5B8-7688-4C07-8B44-44B80DFC42A4}" destId="{F4A1840B-502A-4A21-895D-A776418F997C}" srcOrd="0" destOrd="0" presId="urn:microsoft.com/office/officeart/2009/layout/CircleArrowProcess"/>
    <dgm:cxn modelId="{CD415508-101B-45ED-B44E-012D2F54C980}" type="presParOf" srcId="{F4A1840B-502A-4A21-895D-A776418F997C}" destId="{51544BA9-2178-4C21-A0F7-5B86287246BF}" srcOrd="0" destOrd="0" presId="urn:microsoft.com/office/officeart/2009/layout/CircleArrowProcess"/>
    <dgm:cxn modelId="{3158080B-8336-4453-A7B9-6F5A4F0C8F71}" type="presParOf" srcId="{5B69D5B8-7688-4C07-8B44-44B80DFC42A4}" destId="{0AFB827E-E800-43A8-9EF5-144D785EB604}" srcOrd="1" destOrd="0" presId="urn:microsoft.com/office/officeart/2009/layout/CircleArrowProcess"/>
    <dgm:cxn modelId="{BF969D23-5389-4D55-B461-B63A5FDA3CCB}" type="presParOf" srcId="{5B69D5B8-7688-4C07-8B44-44B80DFC42A4}" destId="{87F3F3BD-837D-48B5-A620-3362F63298C7}" srcOrd="2" destOrd="0" presId="urn:microsoft.com/office/officeart/2009/layout/CircleArrowProcess"/>
    <dgm:cxn modelId="{56C81C54-20CC-4135-B265-E847AD4D0CF8}" type="presParOf" srcId="{87F3F3BD-837D-48B5-A620-3362F63298C7}" destId="{2B72A8EE-7678-4A21-9B41-4DC1C6359A2F}" srcOrd="0" destOrd="0" presId="urn:microsoft.com/office/officeart/2009/layout/CircleArrowProcess"/>
    <dgm:cxn modelId="{9AADB462-D8A4-4326-B713-FC58DA5E9E7E}" type="presParOf" srcId="{5B69D5B8-7688-4C07-8B44-44B80DFC42A4}" destId="{23499E38-5AFD-4103-9818-71174F62BA38}" srcOrd="3" destOrd="0" presId="urn:microsoft.com/office/officeart/2009/layout/CircleArrowProcess"/>
    <dgm:cxn modelId="{2111D644-9329-4741-B45D-A8E59E26BD5D}" type="presParOf" srcId="{5B69D5B8-7688-4C07-8B44-44B80DFC42A4}" destId="{29D0216E-3356-4C80-A4C4-5FF97C407CB7}" srcOrd="4" destOrd="0" presId="urn:microsoft.com/office/officeart/2009/layout/CircleArrowProcess"/>
    <dgm:cxn modelId="{1ACACA07-EC57-493F-8243-56E0E75E07F5}" type="presParOf" srcId="{29D0216E-3356-4C80-A4C4-5FF97C407CB7}" destId="{05477279-BFC4-49CA-940A-9A387D4D50F6}" srcOrd="0" destOrd="0" presId="urn:microsoft.com/office/officeart/2009/layout/CircleArrowProcess"/>
    <dgm:cxn modelId="{E4C3AF29-4FB0-4089-B19B-D2A65C2CF2D8}" type="presParOf" srcId="{5B69D5B8-7688-4C07-8B44-44B80DFC42A4}" destId="{72A5A125-D944-40CB-A241-DFCD9E18A231}" srcOrd="5" destOrd="0" presId="urn:microsoft.com/office/officeart/2009/layout/CircleArrowProcess"/>
    <dgm:cxn modelId="{F002FEA5-6520-43B9-827C-C77240042D8B}" type="presParOf" srcId="{5B69D5B8-7688-4C07-8B44-44B80DFC42A4}" destId="{EC1CBD07-91EE-4621-A30D-173DEE6EEC9D}" srcOrd="6" destOrd="0" presId="urn:microsoft.com/office/officeart/2009/layout/CircleArrowProcess"/>
    <dgm:cxn modelId="{9A94251F-0ED1-4526-96BC-AC2C0A2674F8}" type="presParOf" srcId="{EC1CBD07-91EE-4621-A30D-173DEE6EEC9D}" destId="{95489296-7B40-4950-848D-9CC8B35C199F}" srcOrd="0" destOrd="0" presId="urn:microsoft.com/office/officeart/2009/layout/CircleArrowProcess"/>
    <dgm:cxn modelId="{E4552F3B-6505-4A35-A839-1E3DC24A6E26}" type="presParOf" srcId="{5B69D5B8-7688-4C07-8B44-44B80DFC42A4}" destId="{C5D1E437-9A3E-4A25-9DDE-9360ADEDC837}" srcOrd="7" destOrd="0" presId="urn:microsoft.com/office/officeart/2009/layout/CircleArrowProcess"/>
    <dgm:cxn modelId="{5BA51A36-DCF9-49D0-9CB4-079BD6469ED6}" type="presParOf" srcId="{5B69D5B8-7688-4C07-8B44-44B80DFC42A4}" destId="{2A7EF71C-12B7-4FC7-8A6E-1C9A623A7E5A}" srcOrd="8" destOrd="0" presId="urn:microsoft.com/office/officeart/2009/layout/CircleArrowProcess"/>
    <dgm:cxn modelId="{18CFE1E5-7B10-4240-886A-EB57DE39F13B}" type="presParOf" srcId="{2A7EF71C-12B7-4FC7-8A6E-1C9A623A7E5A}" destId="{F92C10D9-A42D-49D3-9165-7F1A2D6018BE}" srcOrd="0" destOrd="0" presId="urn:microsoft.com/office/officeart/2009/layout/CircleArrowProcess"/>
    <dgm:cxn modelId="{C54AF71A-61D4-4645-A13E-ADF4B83A9843}" type="presParOf" srcId="{5B69D5B8-7688-4C07-8B44-44B80DFC42A4}" destId="{DA01F63E-EA81-4CBD-A5E8-CAD4F2855F49}" srcOrd="9" destOrd="0" presId="urn:microsoft.com/office/officeart/2009/layout/CircleArrowProcess"/>
    <dgm:cxn modelId="{972625B7-7B30-44EA-8369-B8BE55FA13EA}" type="presParOf" srcId="{5B69D5B8-7688-4C07-8B44-44B80DFC42A4}" destId="{7F8F9606-8A67-4BC8-A9FA-72FD38835F88}" srcOrd="10" destOrd="0" presId="urn:microsoft.com/office/officeart/2009/layout/CircleArrowProcess"/>
    <dgm:cxn modelId="{9644587D-4B59-476D-8716-895EE4004803}" type="presParOf" srcId="{7F8F9606-8A67-4BC8-A9FA-72FD38835F88}" destId="{BD1F8F32-6F4B-4776-BC34-4459048A2B44}" srcOrd="0" destOrd="0" presId="urn:microsoft.com/office/officeart/2009/layout/CircleArrowProcess"/>
    <dgm:cxn modelId="{EB4405C0-7E22-46D0-84D5-46C1995852FC}" type="presParOf" srcId="{5B69D5B8-7688-4C07-8B44-44B80DFC42A4}" destId="{46C49749-18D4-4D91-A103-1177D8ED8BB1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F6A4FA-A0DB-44DF-A3FC-A1E4FCDFA611}" type="doc">
      <dgm:prSet loTypeId="urn:microsoft.com/office/officeart/2009/layout/CircleArrowProcess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93882BB-AA6E-420F-849D-9494DB8BA700}">
      <dgm:prSet phldrT="[Текст]" custT="1"/>
      <dgm:spPr/>
      <dgm:t>
        <a:bodyPr/>
        <a:lstStyle/>
        <a:p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Колективні творчі вправи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F68D0-13DD-4C9F-B673-DC4FB791B672}" type="parTrans" cxnId="{99997C04-420A-4531-AEFA-F408592BA4CC}">
      <dgm:prSet/>
      <dgm:spPr/>
      <dgm:t>
        <a:bodyPr/>
        <a:lstStyle/>
        <a:p>
          <a:endParaRPr lang="ru-RU"/>
        </a:p>
      </dgm:t>
    </dgm:pt>
    <dgm:pt modelId="{8DA0F8E2-475C-4CD5-9377-455318C44879}" type="sibTrans" cxnId="{99997C04-420A-4531-AEFA-F408592BA4CC}">
      <dgm:prSet/>
      <dgm:spPr/>
      <dgm:t>
        <a:bodyPr/>
        <a:lstStyle/>
        <a:p>
          <a:endParaRPr lang="ru-RU"/>
        </a:p>
      </dgm:t>
    </dgm:pt>
    <dgm:pt modelId="{4D2831A7-17CB-41AE-8FF6-768298043B71}">
      <dgm:prSet phldrT="[Текст]" custT="1"/>
      <dgm:spPr/>
      <dgm:t>
        <a:bodyPr/>
        <a:lstStyle/>
        <a:p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Сюжетно-рольові ігри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48381-1D26-42E3-9E27-830ED5440C88}" type="parTrans" cxnId="{9D0F31DA-914A-494B-B48D-83E03193698C}">
      <dgm:prSet/>
      <dgm:spPr/>
      <dgm:t>
        <a:bodyPr/>
        <a:lstStyle/>
        <a:p>
          <a:endParaRPr lang="ru-RU"/>
        </a:p>
      </dgm:t>
    </dgm:pt>
    <dgm:pt modelId="{F245A624-CE02-4703-90F2-4A3A68EBF8E3}" type="sibTrans" cxnId="{9D0F31DA-914A-494B-B48D-83E03193698C}">
      <dgm:prSet/>
      <dgm:spPr/>
      <dgm:t>
        <a:bodyPr/>
        <a:lstStyle/>
        <a:p>
          <a:endParaRPr lang="ru-RU"/>
        </a:p>
      </dgm:t>
    </dgm:pt>
    <dgm:pt modelId="{E316073B-9FDC-4D7E-B522-649D989AFBDB}">
      <dgm:prSet phldrT="[Текст]" custT="1"/>
      <dgm:spPr/>
      <dgm:t>
        <a:bodyPr/>
        <a:lstStyle/>
        <a:p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Інсценізація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9A265-2A12-4BEB-BFAE-3B496DD2A100}" type="parTrans" cxnId="{6BFA2F94-F9F6-49B1-87E7-24E3201569F9}">
      <dgm:prSet/>
      <dgm:spPr/>
      <dgm:t>
        <a:bodyPr/>
        <a:lstStyle/>
        <a:p>
          <a:endParaRPr lang="ru-RU"/>
        </a:p>
      </dgm:t>
    </dgm:pt>
    <dgm:pt modelId="{B19C6332-991A-487F-8346-456862C9E243}" type="sibTrans" cxnId="{6BFA2F94-F9F6-49B1-87E7-24E3201569F9}">
      <dgm:prSet/>
      <dgm:spPr/>
      <dgm:t>
        <a:bodyPr/>
        <a:lstStyle/>
        <a:p>
          <a:endParaRPr lang="ru-RU"/>
        </a:p>
      </dgm:t>
    </dgm:pt>
    <dgm:pt modelId="{687E306C-7B75-463C-9242-9D8AD60FD506}">
      <dgm:prSet phldrT="[Текст]" custT="1"/>
      <dgm:spPr/>
      <dgm:t>
        <a:bodyPr/>
        <a:lstStyle/>
        <a:p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Виставки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69AE6-213E-4EC6-A32D-DCEF2C04E41D}" type="parTrans" cxnId="{14CD522A-9BF0-4FA3-A4BB-E673075EBD34}">
      <dgm:prSet/>
      <dgm:spPr/>
      <dgm:t>
        <a:bodyPr/>
        <a:lstStyle/>
        <a:p>
          <a:endParaRPr lang="ru-RU"/>
        </a:p>
      </dgm:t>
    </dgm:pt>
    <dgm:pt modelId="{1E45F0E4-9AA5-4F93-AB07-775E6A28FD62}" type="sibTrans" cxnId="{14CD522A-9BF0-4FA3-A4BB-E673075EBD34}">
      <dgm:prSet/>
      <dgm:spPr/>
      <dgm:t>
        <a:bodyPr/>
        <a:lstStyle/>
        <a:p>
          <a:endParaRPr lang="ru-RU"/>
        </a:p>
      </dgm:t>
    </dgm:pt>
    <dgm:pt modelId="{14FFF1FC-C0DD-43C3-A2E6-A4DF4FE6C311}">
      <dgm:prSet phldrT="[Текст]" custT="1"/>
      <dgm:spPr/>
      <dgm:t>
        <a:bodyPr/>
        <a:lstStyle/>
        <a:p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Свята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75885-0307-4FA6-8956-381CDE00E069}" type="parTrans" cxnId="{539A88AC-9B68-4313-A1A0-4AD33215EB7E}">
      <dgm:prSet/>
      <dgm:spPr/>
      <dgm:t>
        <a:bodyPr/>
        <a:lstStyle/>
        <a:p>
          <a:endParaRPr lang="ru-RU"/>
        </a:p>
      </dgm:t>
    </dgm:pt>
    <dgm:pt modelId="{4C81788A-857C-422E-8C6B-8293A4B9EE1B}" type="sibTrans" cxnId="{539A88AC-9B68-4313-A1A0-4AD33215EB7E}">
      <dgm:prSet/>
      <dgm:spPr/>
      <dgm:t>
        <a:bodyPr/>
        <a:lstStyle/>
        <a:p>
          <a:endParaRPr lang="ru-RU"/>
        </a:p>
      </dgm:t>
    </dgm:pt>
    <dgm:pt modelId="{F64C792A-A2FC-4E6D-8533-A3C0AA533795}">
      <dgm:prSet phldrT="[Текст]" custT="1"/>
      <dgm:spPr/>
      <dgm:t>
        <a:bodyPr/>
        <a:lstStyle/>
        <a:p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Дискусії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03F08-7B4F-47B4-BCEF-CB94E70DB6BF}" type="sibTrans" cxnId="{8721A262-A0DF-452F-8014-EC7304B0869D}">
      <dgm:prSet/>
      <dgm:spPr/>
      <dgm:t>
        <a:bodyPr/>
        <a:lstStyle/>
        <a:p>
          <a:endParaRPr lang="ru-RU"/>
        </a:p>
      </dgm:t>
    </dgm:pt>
    <dgm:pt modelId="{0EC56176-C3B3-4E85-B02E-C2AAAE40993A}" type="parTrans" cxnId="{8721A262-A0DF-452F-8014-EC7304B0869D}">
      <dgm:prSet/>
      <dgm:spPr/>
      <dgm:t>
        <a:bodyPr/>
        <a:lstStyle/>
        <a:p>
          <a:endParaRPr lang="ru-RU"/>
        </a:p>
      </dgm:t>
    </dgm:pt>
    <dgm:pt modelId="{5B69D5B8-7688-4C07-8B44-44B80DFC42A4}" type="pres">
      <dgm:prSet presAssocID="{03F6A4FA-A0DB-44DF-A3FC-A1E4FCDFA611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4A1840B-502A-4A21-895D-A776418F997C}" type="pres">
      <dgm:prSet presAssocID="{F64C792A-A2FC-4E6D-8533-A3C0AA533795}" presName="Accent1" presStyleCnt="0"/>
      <dgm:spPr/>
    </dgm:pt>
    <dgm:pt modelId="{51544BA9-2178-4C21-A0F7-5B86287246BF}" type="pres">
      <dgm:prSet presAssocID="{F64C792A-A2FC-4E6D-8533-A3C0AA533795}" presName="Accent" presStyleLbl="node1" presStyleIdx="0" presStyleCnt="6" custScaleX="328146" custScaleY="155687" custLinFactNeighborX="24435" custLinFactNeighborY="-2025"/>
      <dgm:spPr/>
    </dgm:pt>
    <dgm:pt modelId="{0AFB827E-E800-43A8-9EF5-144D785EB604}" type="pres">
      <dgm:prSet presAssocID="{F64C792A-A2FC-4E6D-8533-A3C0AA533795}" presName="Parent1" presStyleLbl="revTx" presStyleIdx="0" presStyleCnt="6" custScaleX="336134" custLinFactNeighborX="317" custLinFactNeighborY="-42228">
        <dgm:presLayoutVars>
          <dgm:chMax val="1"/>
          <dgm:chPref val="1"/>
          <dgm:bulletEnabled val="1"/>
        </dgm:presLayoutVars>
      </dgm:prSet>
      <dgm:spPr/>
    </dgm:pt>
    <dgm:pt modelId="{87F3F3BD-837D-48B5-A620-3362F63298C7}" type="pres">
      <dgm:prSet presAssocID="{F93882BB-AA6E-420F-849D-9494DB8BA700}" presName="Accent2" presStyleCnt="0"/>
      <dgm:spPr/>
    </dgm:pt>
    <dgm:pt modelId="{2B72A8EE-7678-4A21-9B41-4DC1C6359A2F}" type="pres">
      <dgm:prSet presAssocID="{F93882BB-AA6E-420F-849D-9494DB8BA700}" presName="Accent" presStyleLbl="node1" presStyleIdx="1" presStyleCnt="6" custScaleX="375164" custScaleY="132654"/>
      <dgm:spPr/>
    </dgm:pt>
    <dgm:pt modelId="{23499E38-5AFD-4103-9818-71174F62BA38}" type="pres">
      <dgm:prSet presAssocID="{F93882BB-AA6E-420F-849D-9494DB8BA700}" presName="Parent2" presStyleLbl="revTx" presStyleIdx="1" presStyleCnt="6" custScaleX="336134" custScaleY="130577" custLinFactNeighborX="0" custLinFactNeighborY="-38441">
        <dgm:presLayoutVars>
          <dgm:chMax val="1"/>
          <dgm:chPref val="1"/>
          <dgm:bulletEnabled val="1"/>
        </dgm:presLayoutVars>
      </dgm:prSet>
      <dgm:spPr/>
    </dgm:pt>
    <dgm:pt modelId="{29D0216E-3356-4C80-A4C4-5FF97C407CB7}" type="pres">
      <dgm:prSet presAssocID="{4D2831A7-17CB-41AE-8FF6-768298043B71}" presName="Accent3" presStyleCnt="0"/>
      <dgm:spPr/>
    </dgm:pt>
    <dgm:pt modelId="{05477279-BFC4-49CA-940A-9A387D4D50F6}" type="pres">
      <dgm:prSet presAssocID="{4D2831A7-17CB-41AE-8FF6-768298043B71}" presName="Accent" presStyleLbl="node1" presStyleIdx="2" presStyleCnt="6" custScaleX="305486" custScaleY="79957" custLinFactNeighborX="13105" custLinFactNeighborY="-9490"/>
      <dgm:spPr/>
    </dgm:pt>
    <dgm:pt modelId="{72A5A125-D944-40CB-A241-DFCD9E18A231}" type="pres">
      <dgm:prSet presAssocID="{4D2831A7-17CB-41AE-8FF6-768298043B71}" presName="Parent3" presStyleLbl="revTx" presStyleIdx="2" presStyleCnt="6" custScaleX="273095" custScaleY="233084" custLinFactNeighborX="5191" custLinFactNeighborY="-42679">
        <dgm:presLayoutVars>
          <dgm:chMax val="1"/>
          <dgm:chPref val="1"/>
          <dgm:bulletEnabled val="1"/>
        </dgm:presLayoutVars>
      </dgm:prSet>
      <dgm:spPr/>
    </dgm:pt>
    <dgm:pt modelId="{EC1CBD07-91EE-4621-A30D-173DEE6EEC9D}" type="pres">
      <dgm:prSet presAssocID="{E316073B-9FDC-4D7E-B522-649D989AFBDB}" presName="Accent4" presStyleCnt="0"/>
      <dgm:spPr/>
    </dgm:pt>
    <dgm:pt modelId="{95489296-7B40-4950-848D-9CC8B35C199F}" type="pres">
      <dgm:prSet presAssocID="{E316073B-9FDC-4D7E-B522-649D989AFBDB}" presName="Accent" presStyleLbl="node1" presStyleIdx="3" presStyleCnt="6" custScaleX="348367" custScaleY="116650"/>
      <dgm:spPr/>
    </dgm:pt>
    <dgm:pt modelId="{C5D1E437-9A3E-4A25-9DDE-9360ADEDC837}" type="pres">
      <dgm:prSet presAssocID="{E316073B-9FDC-4D7E-B522-649D989AFBDB}" presName="Parent4" presStyleLbl="revTx" presStyleIdx="3" presStyleCnt="6" custScaleX="336134">
        <dgm:presLayoutVars>
          <dgm:chMax val="1"/>
          <dgm:chPref val="1"/>
          <dgm:bulletEnabled val="1"/>
        </dgm:presLayoutVars>
      </dgm:prSet>
      <dgm:spPr/>
    </dgm:pt>
    <dgm:pt modelId="{2A7EF71C-12B7-4FC7-8A6E-1C9A623A7E5A}" type="pres">
      <dgm:prSet presAssocID="{687E306C-7B75-463C-9242-9D8AD60FD506}" presName="Accent5" presStyleCnt="0"/>
      <dgm:spPr/>
    </dgm:pt>
    <dgm:pt modelId="{F92C10D9-A42D-49D3-9165-7F1A2D6018BE}" type="pres">
      <dgm:prSet presAssocID="{687E306C-7B75-463C-9242-9D8AD60FD506}" presName="Accent" presStyleLbl="node1" presStyleIdx="4" presStyleCnt="6" custScaleX="188738" custScaleY="92619" custLinFactNeighborX="69268" custLinFactNeighborY="-808"/>
      <dgm:spPr/>
    </dgm:pt>
    <dgm:pt modelId="{DA01F63E-EA81-4CBD-A5E8-CAD4F2855F49}" type="pres">
      <dgm:prSet presAssocID="{687E306C-7B75-463C-9242-9D8AD60FD506}" presName="Parent5" presStyleLbl="revTx" presStyleIdx="4" presStyleCnt="6" custScaleX="331812" custScaleY="221510">
        <dgm:presLayoutVars>
          <dgm:chMax val="1"/>
          <dgm:chPref val="1"/>
          <dgm:bulletEnabled val="1"/>
        </dgm:presLayoutVars>
      </dgm:prSet>
      <dgm:spPr/>
    </dgm:pt>
    <dgm:pt modelId="{7F8F9606-8A67-4BC8-A9FA-72FD38835F88}" type="pres">
      <dgm:prSet presAssocID="{14FFF1FC-C0DD-43C3-A2E6-A4DF4FE6C311}" presName="Accent6" presStyleCnt="0"/>
      <dgm:spPr/>
    </dgm:pt>
    <dgm:pt modelId="{BD1F8F32-6F4B-4776-BC34-4459048A2B44}" type="pres">
      <dgm:prSet presAssocID="{14FFF1FC-C0DD-43C3-A2E6-A4DF4FE6C311}" presName="Accent" presStyleLbl="node1" presStyleIdx="5" presStyleCnt="6" custScaleX="305873" custScaleY="99207"/>
      <dgm:spPr/>
    </dgm:pt>
    <dgm:pt modelId="{46C49749-18D4-4D91-A103-1177D8ED8BB1}" type="pres">
      <dgm:prSet presAssocID="{14FFF1FC-C0DD-43C3-A2E6-A4DF4FE6C311}" presName="Parent6" presStyleLbl="revTx" presStyleIdx="5" presStyleCnt="6" custScaleX="193430">
        <dgm:presLayoutVars>
          <dgm:chMax val="1"/>
          <dgm:chPref val="1"/>
          <dgm:bulletEnabled val="1"/>
        </dgm:presLayoutVars>
      </dgm:prSet>
      <dgm:spPr/>
    </dgm:pt>
  </dgm:ptLst>
  <dgm:cxnLst>
    <dgm:cxn modelId="{72E43101-3FFF-49F2-AAFA-BC803B5D42F4}" type="presOf" srcId="{4D2831A7-17CB-41AE-8FF6-768298043B71}" destId="{72A5A125-D944-40CB-A241-DFCD9E18A231}" srcOrd="0" destOrd="0" presId="urn:microsoft.com/office/officeart/2009/layout/CircleArrowProcess"/>
    <dgm:cxn modelId="{99997C04-420A-4531-AEFA-F408592BA4CC}" srcId="{03F6A4FA-A0DB-44DF-A3FC-A1E4FCDFA611}" destId="{F93882BB-AA6E-420F-849D-9494DB8BA700}" srcOrd="1" destOrd="0" parTransId="{22BF68D0-13DD-4C9F-B673-DC4FB791B672}" sibTransId="{8DA0F8E2-475C-4CD5-9377-455318C44879}"/>
    <dgm:cxn modelId="{14CD522A-9BF0-4FA3-A4BB-E673075EBD34}" srcId="{03F6A4FA-A0DB-44DF-A3FC-A1E4FCDFA611}" destId="{687E306C-7B75-463C-9242-9D8AD60FD506}" srcOrd="4" destOrd="0" parTransId="{AC169AE6-213E-4EC6-A32D-DCEF2C04E41D}" sibTransId="{1E45F0E4-9AA5-4F93-AB07-775E6A28FD62}"/>
    <dgm:cxn modelId="{FD7CDB39-6F6B-4AE6-92FA-ED47C584B8AE}" type="presOf" srcId="{03F6A4FA-A0DB-44DF-A3FC-A1E4FCDFA611}" destId="{5B69D5B8-7688-4C07-8B44-44B80DFC42A4}" srcOrd="0" destOrd="0" presId="urn:microsoft.com/office/officeart/2009/layout/CircleArrowProcess"/>
    <dgm:cxn modelId="{8721A262-A0DF-452F-8014-EC7304B0869D}" srcId="{03F6A4FA-A0DB-44DF-A3FC-A1E4FCDFA611}" destId="{F64C792A-A2FC-4E6D-8533-A3C0AA533795}" srcOrd="0" destOrd="0" parTransId="{0EC56176-C3B3-4E85-B02E-C2AAAE40993A}" sibTransId="{5AC03F08-7B4F-47B4-BCEF-CB94E70DB6BF}"/>
    <dgm:cxn modelId="{10D61C6D-6F35-40B7-838D-9279EB2CA22F}" type="presOf" srcId="{E316073B-9FDC-4D7E-B522-649D989AFBDB}" destId="{C5D1E437-9A3E-4A25-9DDE-9360ADEDC837}" srcOrd="0" destOrd="0" presId="urn:microsoft.com/office/officeart/2009/layout/CircleArrowProcess"/>
    <dgm:cxn modelId="{6BFA2F94-F9F6-49B1-87E7-24E3201569F9}" srcId="{03F6A4FA-A0DB-44DF-A3FC-A1E4FCDFA611}" destId="{E316073B-9FDC-4D7E-B522-649D989AFBDB}" srcOrd="3" destOrd="0" parTransId="{2029A265-2A12-4BEB-BFAE-3B496DD2A100}" sibTransId="{B19C6332-991A-487F-8346-456862C9E243}"/>
    <dgm:cxn modelId="{7075A894-D94D-4F45-8568-B4F411A9FD1F}" type="presOf" srcId="{687E306C-7B75-463C-9242-9D8AD60FD506}" destId="{DA01F63E-EA81-4CBD-A5E8-CAD4F2855F49}" srcOrd="0" destOrd="0" presId="urn:microsoft.com/office/officeart/2009/layout/CircleArrowProcess"/>
    <dgm:cxn modelId="{2B4382A1-6E3C-4D8C-8C60-62BC58B7BDBD}" type="presOf" srcId="{F64C792A-A2FC-4E6D-8533-A3C0AA533795}" destId="{0AFB827E-E800-43A8-9EF5-144D785EB604}" srcOrd="0" destOrd="0" presId="urn:microsoft.com/office/officeart/2009/layout/CircleArrowProcess"/>
    <dgm:cxn modelId="{539A88AC-9B68-4313-A1A0-4AD33215EB7E}" srcId="{03F6A4FA-A0DB-44DF-A3FC-A1E4FCDFA611}" destId="{14FFF1FC-C0DD-43C3-A2E6-A4DF4FE6C311}" srcOrd="5" destOrd="0" parTransId="{29775885-0307-4FA6-8956-381CDE00E069}" sibTransId="{4C81788A-857C-422E-8C6B-8293A4B9EE1B}"/>
    <dgm:cxn modelId="{D92A9EAD-E2BD-47E0-AAEC-89F374C5001A}" type="presOf" srcId="{14FFF1FC-C0DD-43C3-A2E6-A4DF4FE6C311}" destId="{46C49749-18D4-4D91-A103-1177D8ED8BB1}" srcOrd="0" destOrd="0" presId="urn:microsoft.com/office/officeart/2009/layout/CircleArrowProcess"/>
    <dgm:cxn modelId="{EA8C6AAF-9415-4845-A86A-0B2A8E0E861F}" type="presOf" srcId="{F93882BB-AA6E-420F-849D-9494DB8BA700}" destId="{23499E38-5AFD-4103-9818-71174F62BA38}" srcOrd="0" destOrd="0" presId="urn:microsoft.com/office/officeart/2009/layout/CircleArrowProcess"/>
    <dgm:cxn modelId="{9D0F31DA-914A-494B-B48D-83E03193698C}" srcId="{03F6A4FA-A0DB-44DF-A3FC-A1E4FCDFA611}" destId="{4D2831A7-17CB-41AE-8FF6-768298043B71}" srcOrd="2" destOrd="0" parTransId="{73B48381-1D26-42E3-9E27-830ED5440C88}" sibTransId="{F245A624-CE02-4703-90F2-4A3A68EBF8E3}"/>
    <dgm:cxn modelId="{2212148F-F83C-40B9-80DF-23ECBF834580}" type="presParOf" srcId="{5B69D5B8-7688-4C07-8B44-44B80DFC42A4}" destId="{F4A1840B-502A-4A21-895D-A776418F997C}" srcOrd="0" destOrd="0" presId="urn:microsoft.com/office/officeart/2009/layout/CircleArrowProcess"/>
    <dgm:cxn modelId="{B4709F91-CA1E-42D0-83C6-D2A19D1D00C7}" type="presParOf" srcId="{F4A1840B-502A-4A21-895D-A776418F997C}" destId="{51544BA9-2178-4C21-A0F7-5B86287246BF}" srcOrd="0" destOrd="0" presId="urn:microsoft.com/office/officeart/2009/layout/CircleArrowProcess"/>
    <dgm:cxn modelId="{FA37CEEA-9C05-4D56-BAB4-11470B8CA32E}" type="presParOf" srcId="{5B69D5B8-7688-4C07-8B44-44B80DFC42A4}" destId="{0AFB827E-E800-43A8-9EF5-144D785EB604}" srcOrd="1" destOrd="0" presId="urn:microsoft.com/office/officeart/2009/layout/CircleArrowProcess"/>
    <dgm:cxn modelId="{C516E2DA-F9B8-4846-8C3B-FD9C0532EF09}" type="presParOf" srcId="{5B69D5B8-7688-4C07-8B44-44B80DFC42A4}" destId="{87F3F3BD-837D-48B5-A620-3362F63298C7}" srcOrd="2" destOrd="0" presId="urn:microsoft.com/office/officeart/2009/layout/CircleArrowProcess"/>
    <dgm:cxn modelId="{BBCAF9BA-538B-4DFD-99E2-A34678D32AAA}" type="presParOf" srcId="{87F3F3BD-837D-48B5-A620-3362F63298C7}" destId="{2B72A8EE-7678-4A21-9B41-4DC1C6359A2F}" srcOrd="0" destOrd="0" presId="urn:microsoft.com/office/officeart/2009/layout/CircleArrowProcess"/>
    <dgm:cxn modelId="{C3E29157-8F7A-40DC-A48A-F6995F44F660}" type="presParOf" srcId="{5B69D5B8-7688-4C07-8B44-44B80DFC42A4}" destId="{23499E38-5AFD-4103-9818-71174F62BA38}" srcOrd="3" destOrd="0" presId="urn:microsoft.com/office/officeart/2009/layout/CircleArrowProcess"/>
    <dgm:cxn modelId="{37907AC9-5D6E-404E-8C68-93EA1FD781C7}" type="presParOf" srcId="{5B69D5B8-7688-4C07-8B44-44B80DFC42A4}" destId="{29D0216E-3356-4C80-A4C4-5FF97C407CB7}" srcOrd="4" destOrd="0" presId="urn:microsoft.com/office/officeart/2009/layout/CircleArrowProcess"/>
    <dgm:cxn modelId="{B7771F3B-DDA4-42FF-BE56-20BB2555A1EC}" type="presParOf" srcId="{29D0216E-3356-4C80-A4C4-5FF97C407CB7}" destId="{05477279-BFC4-49CA-940A-9A387D4D50F6}" srcOrd="0" destOrd="0" presId="urn:microsoft.com/office/officeart/2009/layout/CircleArrowProcess"/>
    <dgm:cxn modelId="{4705AAF8-4686-489D-82EA-BDD78C5C823E}" type="presParOf" srcId="{5B69D5B8-7688-4C07-8B44-44B80DFC42A4}" destId="{72A5A125-D944-40CB-A241-DFCD9E18A231}" srcOrd="5" destOrd="0" presId="urn:microsoft.com/office/officeart/2009/layout/CircleArrowProcess"/>
    <dgm:cxn modelId="{F9D593F6-30F9-4564-AF7A-E40FA15F307E}" type="presParOf" srcId="{5B69D5B8-7688-4C07-8B44-44B80DFC42A4}" destId="{EC1CBD07-91EE-4621-A30D-173DEE6EEC9D}" srcOrd="6" destOrd="0" presId="urn:microsoft.com/office/officeart/2009/layout/CircleArrowProcess"/>
    <dgm:cxn modelId="{74FE3565-94C4-4FF8-98B3-F5F6484FB38C}" type="presParOf" srcId="{EC1CBD07-91EE-4621-A30D-173DEE6EEC9D}" destId="{95489296-7B40-4950-848D-9CC8B35C199F}" srcOrd="0" destOrd="0" presId="urn:microsoft.com/office/officeart/2009/layout/CircleArrowProcess"/>
    <dgm:cxn modelId="{C3EDBCA6-09EE-476C-8B27-9649EA30E79E}" type="presParOf" srcId="{5B69D5B8-7688-4C07-8B44-44B80DFC42A4}" destId="{C5D1E437-9A3E-4A25-9DDE-9360ADEDC837}" srcOrd="7" destOrd="0" presId="urn:microsoft.com/office/officeart/2009/layout/CircleArrowProcess"/>
    <dgm:cxn modelId="{B3406E2B-638B-469C-9207-97D5AE1E8FE9}" type="presParOf" srcId="{5B69D5B8-7688-4C07-8B44-44B80DFC42A4}" destId="{2A7EF71C-12B7-4FC7-8A6E-1C9A623A7E5A}" srcOrd="8" destOrd="0" presId="urn:microsoft.com/office/officeart/2009/layout/CircleArrowProcess"/>
    <dgm:cxn modelId="{DDB4C156-3F22-49B9-A9F7-5CDE0CFE3453}" type="presParOf" srcId="{2A7EF71C-12B7-4FC7-8A6E-1C9A623A7E5A}" destId="{F92C10D9-A42D-49D3-9165-7F1A2D6018BE}" srcOrd="0" destOrd="0" presId="urn:microsoft.com/office/officeart/2009/layout/CircleArrowProcess"/>
    <dgm:cxn modelId="{1551B1C3-1C4D-49F6-ADA1-31C8BB5CCC0F}" type="presParOf" srcId="{5B69D5B8-7688-4C07-8B44-44B80DFC42A4}" destId="{DA01F63E-EA81-4CBD-A5E8-CAD4F2855F49}" srcOrd="9" destOrd="0" presId="urn:microsoft.com/office/officeart/2009/layout/CircleArrowProcess"/>
    <dgm:cxn modelId="{E4E0D4CF-2762-4CA6-A589-91A4A38CD34F}" type="presParOf" srcId="{5B69D5B8-7688-4C07-8B44-44B80DFC42A4}" destId="{7F8F9606-8A67-4BC8-A9FA-72FD38835F88}" srcOrd="10" destOrd="0" presId="urn:microsoft.com/office/officeart/2009/layout/CircleArrowProcess"/>
    <dgm:cxn modelId="{D9DBF59D-1926-4A12-ADD1-7DA8C0E6C4AB}" type="presParOf" srcId="{7F8F9606-8A67-4BC8-A9FA-72FD38835F88}" destId="{BD1F8F32-6F4B-4776-BC34-4459048A2B44}" srcOrd="0" destOrd="0" presId="urn:microsoft.com/office/officeart/2009/layout/CircleArrowProcess"/>
    <dgm:cxn modelId="{8A69016F-E958-4D7F-A743-60D3E9F27982}" type="presParOf" srcId="{5B69D5B8-7688-4C07-8B44-44B80DFC42A4}" destId="{46C49749-18D4-4D91-A103-1177D8ED8BB1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19472-E9E3-4FC5-B502-953F6A14E5E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A13DD-273A-4E63-ACFE-13ED620D0D9B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ОСВІТА: </a:t>
          </a:r>
          <a:r>
            <a:rPr lang="uk-UA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Вища.</a:t>
          </a:r>
          <a:endParaRPr lang="ru-RU" sz="2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7440913" cy="833607"/>
      </dsp:txXfrm>
    </dsp:sp>
    <dsp:sp modelId="{4A97EFCC-A05D-4F9B-B333-D4F3DE8995DC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4B857-8DA6-43BA-A72F-138A5192078E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СПЕЦІАЛЬНІСТЬ:</a:t>
          </a:r>
          <a:r>
            <a:rPr lang="ru-RU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Логопед. </a:t>
          </a:r>
          <a:r>
            <a:rPr lang="ru-RU" sz="24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Спеціальний</a:t>
          </a:r>
          <a:r>
            <a:rPr lang="ru-RU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психолог </a:t>
          </a:r>
          <a:r>
            <a:rPr lang="ru-RU" sz="24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закладів</a:t>
          </a:r>
          <a:r>
            <a:rPr lang="ru-RU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дошкільної</a:t>
          </a:r>
          <a:r>
            <a:rPr lang="ru-RU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освіти</a:t>
          </a:r>
          <a:r>
            <a:rPr lang="ru-RU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uk-UA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1667215"/>
        <a:ext cx="6962986" cy="833607"/>
      </dsp:txXfrm>
    </dsp:sp>
    <dsp:sp modelId="{DA4D8D89-F36D-46C7-8FA4-405BB41FA002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4BA85-CBCE-4678-9DC3-F07BD8B34A89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КАТЕГОРІЯ: </a:t>
          </a:r>
          <a:r>
            <a:rPr lang="uk-UA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Спеціаліст 2 категорії</a:t>
          </a:r>
          <a:r>
            <a:rPr lang="uk-UA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6962986" cy="833607"/>
      </dsp:txXfrm>
    </dsp:sp>
    <dsp:sp modelId="{9971011B-DAC2-4189-844D-6A0BA697B5C3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91287-B751-4126-811D-B4CAF3FE90D4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ПЕДАГОГІЧНИЙ СТАЖ РОБОТИ: </a:t>
          </a:r>
          <a:r>
            <a:rPr lang="uk-UA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років.</a:t>
          </a:r>
          <a:endParaRPr lang="ru-RU" sz="24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7440913" cy="833607"/>
      </dsp:txXfrm>
    </dsp:sp>
    <dsp:sp modelId="{01BF3092-CB17-4E55-A45A-0C0B0C395C62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580D6-3B17-4E33-A4DF-673BACDC2036}">
      <dsp:nvSpPr>
        <dsp:cNvPr id="0" name=""/>
        <dsp:cNvSpPr/>
      </dsp:nvSpPr>
      <dsp:spPr>
        <a:xfrm>
          <a:off x="0" y="359771"/>
          <a:ext cx="5328591" cy="2211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та розвиток в учнів високої патріотичної свідомості, почуття вірності своїй Вітчизні, прагнення до виконання свого громадського обов'язку. </a:t>
          </a:r>
          <a:endParaRPr lang="ru-RU" sz="27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947" y="467718"/>
        <a:ext cx="5112697" cy="1995406"/>
      </dsp:txXfrm>
    </dsp:sp>
    <dsp:sp modelId="{5EF7D477-D49F-4E6F-AE28-8014091405DB}">
      <dsp:nvSpPr>
        <dsp:cNvPr id="0" name=""/>
        <dsp:cNvSpPr/>
      </dsp:nvSpPr>
      <dsp:spPr>
        <a:xfrm>
          <a:off x="0" y="2973275"/>
          <a:ext cx="5328591" cy="2211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Виховання патріотичних якостей  особистості відповідно до моделі «Громадянина – патріота України».</a:t>
          </a:r>
          <a:endParaRPr lang="ru-RU" sz="27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947" y="3081222"/>
        <a:ext cx="5112697" cy="1995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44BA9-2178-4C21-A0F7-5B86287246BF}">
      <dsp:nvSpPr>
        <dsp:cNvPr id="0" name=""/>
        <dsp:cNvSpPr/>
      </dsp:nvSpPr>
      <dsp:spPr>
        <a:xfrm>
          <a:off x="257001" y="-368246"/>
          <a:ext cx="2999981" cy="22014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FB827E-E800-43A8-9EF5-144D785EB604}">
      <dsp:nvSpPr>
        <dsp:cNvPr id="0" name=""/>
        <dsp:cNvSpPr/>
      </dsp:nvSpPr>
      <dsp:spPr>
        <a:xfrm>
          <a:off x="911793" y="341363"/>
          <a:ext cx="1565507" cy="966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Години спілкування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1793" y="341363"/>
        <a:ext cx="1565507" cy="966810"/>
      </dsp:txXfrm>
    </dsp:sp>
    <dsp:sp modelId="{2B72A8EE-7678-4A21-9B41-4DC1C6359A2F}">
      <dsp:nvSpPr>
        <dsp:cNvPr id="0" name=""/>
        <dsp:cNvSpPr/>
      </dsp:nvSpPr>
      <dsp:spPr>
        <a:xfrm>
          <a:off x="69360" y="1060782"/>
          <a:ext cx="2416961" cy="15893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499E38-5AFD-4103-9818-71174F62BA38}">
      <dsp:nvSpPr>
        <dsp:cNvPr id="0" name=""/>
        <dsp:cNvSpPr/>
      </dsp:nvSpPr>
      <dsp:spPr>
        <a:xfrm>
          <a:off x="257562" y="1651459"/>
          <a:ext cx="2036640" cy="415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Вікторини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562" y="1651459"/>
        <a:ext cx="2036640" cy="415889"/>
      </dsp:txXfrm>
    </dsp:sp>
    <dsp:sp modelId="{05477279-BFC4-49CA-940A-9A387D4D50F6}">
      <dsp:nvSpPr>
        <dsp:cNvPr id="0" name=""/>
        <dsp:cNvSpPr/>
      </dsp:nvSpPr>
      <dsp:spPr>
        <a:xfrm>
          <a:off x="-640527" y="1825301"/>
          <a:ext cx="4590557" cy="174052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A5A125-D944-40CB-A241-DFCD9E18A231}">
      <dsp:nvSpPr>
        <dsp:cNvPr id="0" name=""/>
        <dsp:cNvSpPr/>
      </dsp:nvSpPr>
      <dsp:spPr>
        <a:xfrm>
          <a:off x="323963" y="2055667"/>
          <a:ext cx="2822302" cy="969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</a:t>
          </a:r>
          <a:r>
            <a:rPr lang="uk-UA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Уроки</a:t>
          </a: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мужності, години пам'яті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963" y="2055667"/>
        <a:ext cx="2822302" cy="969372"/>
      </dsp:txXfrm>
    </dsp:sp>
    <dsp:sp modelId="{95489296-7B40-4950-848D-9CC8B35C199F}">
      <dsp:nvSpPr>
        <dsp:cNvPr id="0" name=""/>
        <dsp:cNvSpPr/>
      </dsp:nvSpPr>
      <dsp:spPr>
        <a:xfrm>
          <a:off x="-71920" y="2704594"/>
          <a:ext cx="2699522" cy="174000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D1E437-9A3E-4A25-9DDE-9360ADEDC837}">
      <dsp:nvSpPr>
        <dsp:cNvPr id="0" name=""/>
        <dsp:cNvSpPr/>
      </dsp:nvSpPr>
      <dsp:spPr>
        <a:xfrm>
          <a:off x="826718" y="3368919"/>
          <a:ext cx="898327" cy="415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Бесіди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6718" y="3368919"/>
        <a:ext cx="898327" cy="415889"/>
      </dsp:txXfrm>
    </dsp:sp>
    <dsp:sp modelId="{F92C10D9-A42D-49D3-9165-7F1A2D6018BE}">
      <dsp:nvSpPr>
        <dsp:cNvPr id="0" name=""/>
        <dsp:cNvSpPr/>
      </dsp:nvSpPr>
      <dsp:spPr>
        <a:xfrm>
          <a:off x="-111826" y="3978627"/>
          <a:ext cx="4408030" cy="108699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01F63E-EA81-4CBD-A5E8-CAD4F2855F49}">
      <dsp:nvSpPr>
        <dsp:cNvPr id="0" name=""/>
        <dsp:cNvSpPr/>
      </dsp:nvSpPr>
      <dsp:spPr>
        <a:xfrm>
          <a:off x="426498" y="4131787"/>
          <a:ext cx="2530820" cy="605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</a:t>
          </a: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Усні журнали 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498" y="4131787"/>
        <a:ext cx="2530820" cy="605914"/>
      </dsp:txXfrm>
    </dsp:sp>
    <dsp:sp modelId="{BD1F8F32-6F4B-4776-BC34-4459048A2B44}">
      <dsp:nvSpPr>
        <dsp:cNvPr id="0" name=""/>
        <dsp:cNvSpPr/>
      </dsp:nvSpPr>
      <dsp:spPr>
        <a:xfrm>
          <a:off x="109624" y="4793523"/>
          <a:ext cx="2338950" cy="98288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C49749-18D4-4D91-A103-1177D8ED8BB1}">
      <dsp:nvSpPr>
        <dsp:cNvPr id="0" name=""/>
        <dsp:cNvSpPr/>
      </dsp:nvSpPr>
      <dsp:spPr>
        <a:xfrm>
          <a:off x="574888" y="5085813"/>
          <a:ext cx="1401987" cy="415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Конкурси</a:t>
          </a: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888" y="5085813"/>
        <a:ext cx="1401987" cy="4158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44BA9-2178-4C21-A0F7-5B86287246BF}">
      <dsp:nvSpPr>
        <dsp:cNvPr id="0" name=""/>
        <dsp:cNvSpPr/>
      </dsp:nvSpPr>
      <dsp:spPr>
        <a:xfrm>
          <a:off x="-263671" y="463474"/>
          <a:ext cx="4282875" cy="203220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FB827E-E800-43A8-9EF5-144D785EB604}">
      <dsp:nvSpPr>
        <dsp:cNvPr id="0" name=""/>
        <dsp:cNvSpPr/>
      </dsp:nvSpPr>
      <dsp:spPr>
        <a:xfrm>
          <a:off x="334468" y="1172342"/>
          <a:ext cx="2448268" cy="363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Дискусії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468" y="1172342"/>
        <a:ext cx="2448268" cy="363939"/>
      </dsp:txXfrm>
    </dsp:sp>
    <dsp:sp modelId="{2B72A8EE-7678-4A21-9B41-4DC1C6359A2F}">
      <dsp:nvSpPr>
        <dsp:cNvPr id="0" name=""/>
        <dsp:cNvSpPr/>
      </dsp:nvSpPr>
      <dsp:spPr>
        <a:xfrm>
          <a:off x="-1252013" y="1390454"/>
          <a:ext cx="4896542" cy="173155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499E38-5AFD-4103-9818-71174F62BA38}">
      <dsp:nvSpPr>
        <dsp:cNvPr id="0" name=""/>
        <dsp:cNvSpPr/>
      </dsp:nvSpPr>
      <dsp:spPr>
        <a:xfrm>
          <a:off x="-29590" y="1882193"/>
          <a:ext cx="2448268" cy="475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Колективні творчі вправи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9590" y="1882193"/>
        <a:ext cx="2448268" cy="475220"/>
      </dsp:txXfrm>
    </dsp:sp>
    <dsp:sp modelId="{05477279-BFC4-49CA-940A-9A387D4D50F6}">
      <dsp:nvSpPr>
        <dsp:cNvPr id="0" name=""/>
        <dsp:cNvSpPr/>
      </dsp:nvSpPr>
      <dsp:spPr>
        <a:xfrm>
          <a:off x="-263671" y="2363214"/>
          <a:ext cx="3987123" cy="104369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A5A125-D944-40CB-A241-DFCD9E18A231}">
      <dsp:nvSpPr>
        <dsp:cNvPr id="0" name=""/>
        <dsp:cNvSpPr/>
      </dsp:nvSpPr>
      <dsp:spPr>
        <a:xfrm>
          <a:off x="564043" y="2431452"/>
          <a:ext cx="1989117" cy="848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Сюжетно-рольові ігри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043" y="2431452"/>
        <a:ext cx="1989117" cy="848283"/>
      </dsp:txXfrm>
    </dsp:sp>
    <dsp:sp modelId="{95489296-7B40-4950-848D-9CC8B35C199F}">
      <dsp:nvSpPr>
        <dsp:cNvPr id="0" name=""/>
        <dsp:cNvSpPr/>
      </dsp:nvSpPr>
      <dsp:spPr>
        <a:xfrm>
          <a:off x="-1077139" y="2999319"/>
          <a:ext cx="4546794" cy="15226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D1E437-9A3E-4A25-9DDE-9360ADEDC837}">
      <dsp:nvSpPr>
        <dsp:cNvPr id="0" name=""/>
        <dsp:cNvSpPr/>
      </dsp:nvSpPr>
      <dsp:spPr>
        <a:xfrm>
          <a:off x="-29590" y="3580660"/>
          <a:ext cx="2448268" cy="363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Інсценізація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9590" y="3580660"/>
        <a:ext cx="2448268" cy="363939"/>
      </dsp:txXfrm>
    </dsp:sp>
    <dsp:sp modelId="{F92C10D9-A42D-49D3-9165-7F1A2D6018BE}">
      <dsp:nvSpPr>
        <dsp:cNvPr id="0" name=""/>
        <dsp:cNvSpPr/>
      </dsp:nvSpPr>
      <dsp:spPr>
        <a:xfrm>
          <a:off x="1216592" y="3896329"/>
          <a:ext cx="2463358" cy="120896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01F63E-EA81-4CBD-A5E8-CAD4F2855F49}">
      <dsp:nvSpPr>
        <dsp:cNvPr id="0" name=""/>
        <dsp:cNvSpPr/>
      </dsp:nvSpPr>
      <dsp:spPr>
        <a:xfrm>
          <a:off x="350207" y="4110266"/>
          <a:ext cx="2416788" cy="806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Виставки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207" y="4110266"/>
        <a:ext cx="2416788" cy="806161"/>
      </dsp:txXfrm>
    </dsp:sp>
    <dsp:sp modelId="{BD1F8F32-6F4B-4776-BC34-4459048A2B44}">
      <dsp:nvSpPr>
        <dsp:cNvPr id="0" name=""/>
        <dsp:cNvSpPr/>
      </dsp:nvSpPr>
      <dsp:spPr>
        <a:xfrm>
          <a:off x="-517530" y="4700759"/>
          <a:ext cx="3429780" cy="1113205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C49749-18D4-4D91-A103-1177D8ED8BB1}">
      <dsp:nvSpPr>
        <dsp:cNvPr id="0" name=""/>
        <dsp:cNvSpPr/>
      </dsp:nvSpPr>
      <dsp:spPr>
        <a:xfrm>
          <a:off x="490110" y="5083088"/>
          <a:ext cx="1408868" cy="363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Свята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110" y="5083088"/>
        <a:ext cx="1408868" cy="363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0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2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3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3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0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0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0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9074A-2196-4ED8-88DB-7AD37DB51B99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0A79D-6B57-4BBD-B21E-F8CBF8B236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77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65778" y="668740"/>
            <a:ext cx="6612955" cy="118735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8728" y="2693192"/>
            <a:ext cx="6546802" cy="28273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7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Бобришової</a:t>
            </a:r>
            <a:r>
              <a:rPr lang="ru-RU" sz="7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Анастасії</a:t>
            </a:r>
            <a:r>
              <a:rPr lang="ru-RU" sz="7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Салюллівни</a:t>
            </a:r>
            <a:r>
              <a:rPr lang="ru-RU" sz="7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80" y="1391654"/>
            <a:ext cx="3973196" cy="4797606"/>
          </a:xfrm>
          <a:prstGeom prst="rect">
            <a:avLst/>
          </a:prstGeom>
        </p:spPr>
      </p:pic>
      <p:pic>
        <p:nvPicPr>
          <p:cNvPr id="4" name="7adventure">
            <a:hlinkClick r:id="" action="ppaction://media"/>
            <a:extLst>
              <a:ext uri="{FF2B5EF4-FFF2-40B4-BE49-F238E27FC236}">
                <a16:creationId xmlns:a16="http://schemas.microsoft.com/office/drawing/2014/main" id="{539BBE77-7E7A-C158-7116-24E3FA485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17" y="6166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5648" y="1589305"/>
            <a:ext cx="8956110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повсякденне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благородними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забарвлювали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усе,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робить.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(В. О.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144243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6657" y="1786364"/>
            <a:ext cx="11398685" cy="239234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проблемою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аркуш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час, і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з’являються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рядки - думки,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898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479" y="274637"/>
            <a:ext cx="6536167" cy="160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 Black" pitchFamily="34" charset="0"/>
              </a:rPr>
              <a:t>АКТУАЛЬНІСТЬ ТЕМИ НАЦІОНАЛЬНО - ПАТРІОТИЧНОГО ВИХОВАННЯ УЧНЯ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64505" y="2084808"/>
            <a:ext cx="10308084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суспільно-політичну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склалася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усе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набуває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молодого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загальнодержавній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Тому, в першу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громадянина-патріота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готового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самовіддано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єднанню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миру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злагоди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0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6772" y="5412738"/>
            <a:ext cx="7152361" cy="122741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br>
              <a:rPr lang="ru-RU" sz="27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50" dirty="0" err="1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Толерантне</a:t>
            </a:r>
            <a:r>
              <a:rPr lang="ru-RU" sz="27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spc="50" dirty="0" err="1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7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700" spc="50" dirty="0" err="1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27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spc="50" dirty="0" err="1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7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spc="50" dirty="0" err="1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національностей</a:t>
            </a:r>
            <a:r>
              <a:rPr lang="ru-RU" sz="27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sz="2700" spc="50" dirty="0" err="1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ровесників</a:t>
            </a:r>
            <a:r>
              <a:rPr lang="ru-RU" sz="27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spc="50" dirty="0" err="1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27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spc="50" dirty="0" err="1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700" spc="50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людей.</a:t>
            </a:r>
            <a:endParaRPr lang="uk-UA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46049" y="128827"/>
            <a:ext cx="6417734" cy="90922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 НАЦІОНАЛЬНО-ПАТРІОТИЧНОГО ВИХОВАННЯ</a:t>
            </a:r>
            <a:br>
              <a:rPr lang="ru-RU" sz="32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uk-UA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40602" y="1367095"/>
            <a:ext cx="3724835" cy="10631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краю;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980" y="395551"/>
            <a:ext cx="3724835" cy="1093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символіки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85290" y="1688579"/>
            <a:ext cx="3724835" cy="11161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духовно –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взаємин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6772" y="3079288"/>
            <a:ext cx="3724835" cy="10797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ru-RU" dirty="0"/>
            </a:br>
            <a:r>
              <a:rPr lang="ru-RU" dirty="0"/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культурного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спадку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народу;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25141" y="2749765"/>
            <a:ext cx="4190459" cy="1019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любові, поваги до своїх національних особливостей;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6049" y="4095881"/>
            <a:ext cx="4998994" cy="10912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шанування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5343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7674" y="332656"/>
            <a:ext cx="9032822" cy="100244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роботи з</a:t>
            </a:r>
            <a:b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національно-патріотичного виховання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46045001"/>
              </p:ext>
            </p:extLst>
          </p:nvPr>
        </p:nvGraphicFramePr>
        <p:xfrm>
          <a:off x="820779" y="1229290"/>
          <a:ext cx="532859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41" y="1662572"/>
            <a:ext cx="3801035" cy="475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4872" y="169361"/>
            <a:ext cx="5715000" cy="105992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 РОБОТИ</a:t>
            </a:r>
            <a:endParaRPr lang="uk-UA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66020854"/>
              </p:ext>
            </p:extLst>
          </p:nvPr>
        </p:nvGraphicFramePr>
        <p:xfrm>
          <a:off x="206618" y="699325"/>
          <a:ext cx="3384376" cy="5673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18686631"/>
              </p:ext>
            </p:extLst>
          </p:nvPr>
        </p:nvGraphicFramePr>
        <p:xfrm>
          <a:off x="8347470" y="384291"/>
          <a:ext cx="2448272" cy="630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4776" y="2417524"/>
            <a:ext cx="3575478" cy="20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1842783" y="386592"/>
            <a:ext cx="9077135" cy="6120680"/>
            <a:chOff x="-1344" y="912"/>
            <a:chExt cx="7139" cy="2791"/>
          </a:xfrm>
        </p:grpSpPr>
        <p:sp>
          <p:nvSpPr>
            <p:cNvPr id="5" name="AutoShape 2"/>
            <p:cNvSpPr>
              <a:spLocks noChangeArrowheads="1"/>
            </p:cNvSpPr>
            <p:nvPr/>
          </p:nvSpPr>
          <p:spPr bwMode="gray">
            <a:xfrm rot="5400000">
              <a:off x="-1344" y="912"/>
              <a:ext cx="2791" cy="279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>
                    <a:gamma/>
                    <a:tint val="0"/>
                    <a:invGamma/>
                    <a:alpha val="0"/>
                  </a:srgbClr>
                </a:gs>
                <a:gs pos="100000">
                  <a:srgbClr val="00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41"/>
            <p:cNvGrpSpPr>
              <a:grpSpLocks/>
            </p:cNvGrpSpPr>
            <p:nvPr/>
          </p:nvGrpSpPr>
          <p:grpSpPr bwMode="auto">
            <a:xfrm>
              <a:off x="980" y="1245"/>
              <a:ext cx="4493" cy="339"/>
              <a:chOff x="980" y="1245"/>
              <a:chExt cx="4493" cy="339"/>
            </a:xfrm>
          </p:grpSpPr>
          <p:sp>
            <p:nvSpPr>
              <p:cNvPr id="37" name="AutoShape 5"/>
              <p:cNvSpPr>
                <a:spLocks noChangeArrowheads="1"/>
              </p:cNvSpPr>
              <p:nvPr/>
            </p:nvSpPr>
            <p:spPr bwMode="gray">
              <a:xfrm>
                <a:off x="1163" y="1245"/>
                <a:ext cx="3493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8" name="Group 6"/>
              <p:cNvGrpSpPr>
                <a:grpSpLocks/>
              </p:cNvGrpSpPr>
              <p:nvPr/>
            </p:nvGrpSpPr>
            <p:grpSpPr bwMode="auto">
              <a:xfrm>
                <a:off x="980" y="1268"/>
                <a:ext cx="316" cy="316"/>
                <a:chOff x="980" y="1412"/>
                <a:chExt cx="316" cy="316"/>
              </a:xfrm>
            </p:grpSpPr>
            <p:sp>
              <p:nvSpPr>
                <p:cNvPr id="41" name="Oval 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Oval 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Text Box 10"/>
              <p:cNvSpPr txBox="1">
                <a:spLocks noChangeArrowheads="1"/>
              </p:cNvSpPr>
              <p:nvPr/>
            </p:nvSpPr>
            <p:spPr bwMode="gray">
              <a:xfrm>
                <a:off x="1035" y="1317"/>
                <a:ext cx="237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40" name="Text Box 11"/>
              <p:cNvSpPr txBox="1">
                <a:spLocks noChangeArrowheads="1"/>
              </p:cNvSpPr>
              <p:nvPr/>
            </p:nvSpPr>
            <p:spPr bwMode="gray">
              <a:xfrm>
                <a:off x="1296" y="1299"/>
                <a:ext cx="4177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uk-UA" b="1" dirty="0"/>
                  <a:t>Любить і поважає рідну мову, має культуру думки.</a:t>
                </a:r>
                <a:endParaRPr lang="en-US" b="1" dirty="0"/>
              </a:p>
            </p:txBody>
          </p:sp>
        </p:grpSp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1200" y="1704"/>
              <a:ext cx="3648" cy="340"/>
              <a:chOff x="1200" y="1704"/>
              <a:chExt cx="3648" cy="340"/>
            </a:xfrm>
          </p:grpSpPr>
          <p:sp>
            <p:nvSpPr>
              <p:cNvPr id="31" name="AutoShape 4"/>
              <p:cNvSpPr>
                <a:spLocks noChangeArrowheads="1"/>
              </p:cNvSpPr>
              <p:nvPr/>
            </p:nvSpPr>
            <p:spPr bwMode="gray">
              <a:xfrm>
                <a:off x="1417" y="1704"/>
                <a:ext cx="3431" cy="33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0099FF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Text Box 12"/>
              <p:cNvSpPr txBox="1">
                <a:spLocks noChangeArrowheads="1"/>
              </p:cNvSpPr>
              <p:nvPr/>
            </p:nvSpPr>
            <p:spPr bwMode="gray">
              <a:xfrm>
                <a:off x="1536" y="1758"/>
                <a:ext cx="3015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uk-UA" b="1" dirty="0"/>
                  <a:t>Любить свою Батьківщину та народ.</a:t>
                </a:r>
                <a:endParaRPr lang="en-US" b="1" dirty="0"/>
              </a:p>
            </p:txBody>
          </p:sp>
          <p:grpSp>
            <p:nvGrpSpPr>
              <p:cNvPr id="33" name="Group 14"/>
              <p:cNvGrpSpPr>
                <a:grpSpLocks/>
              </p:cNvGrpSpPr>
              <p:nvPr/>
            </p:nvGrpSpPr>
            <p:grpSpPr bwMode="auto">
              <a:xfrm>
                <a:off x="1200" y="1728"/>
                <a:ext cx="316" cy="316"/>
                <a:chOff x="980" y="1412"/>
                <a:chExt cx="316" cy="316"/>
              </a:xfrm>
            </p:grpSpPr>
            <p:sp>
              <p:nvSpPr>
                <p:cNvPr id="35" name="Oval 15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16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gray">
              <a:xfrm>
                <a:off x="1257" y="1776"/>
                <a:ext cx="237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1289" y="2160"/>
              <a:ext cx="4041" cy="339"/>
              <a:chOff x="1289" y="2160"/>
              <a:chExt cx="4041" cy="339"/>
            </a:xfrm>
          </p:grpSpPr>
          <p:sp>
            <p:nvSpPr>
              <p:cNvPr id="25" name="AutoShape 18"/>
              <p:cNvSpPr>
                <a:spLocks noChangeArrowheads="1"/>
              </p:cNvSpPr>
              <p:nvPr/>
            </p:nvSpPr>
            <p:spPr bwMode="gray">
              <a:xfrm>
                <a:off x="1472" y="2160"/>
                <a:ext cx="3520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" name="Group 19"/>
              <p:cNvGrpSpPr>
                <a:grpSpLocks/>
              </p:cNvGrpSpPr>
              <p:nvPr/>
            </p:nvGrpSpPr>
            <p:grpSpPr bwMode="auto">
              <a:xfrm>
                <a:off x="1289" y="2183"/>
                <a:ext cx="316" cy="316"/>
                <a:chOff x="980" y="1412"/>
                <a:chExt cx="316" cy="316"/>
              </a:xfrm>
            </p:grpSpPr>
            <p:sp>
              <p:nvSpPr>
                <p:cNvPr id="29" name="Oval 20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21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" name="Text Box 22"/>
              <p:cNvSpPr txBox="1">
                <a:spLocks noChangeArrowheads="1"/>
              </p:cNvSpPr>
              <p:nvPr/>
            </p:nvSpPr>
            <p:spPr bwMode="gray">
              <a:xfrm>
                <a:off x="1344" y="2232"/>
                <a:ext cx="237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28" name="Text Box 23"/>
              <p:cNvSpPr txBox="1">
                <a:spLocks noChangeArrowheads="1"/>
              </p:cNvSpPr>
              <p:nvPr/>
            </p:nvSpPr>
            <p:spPr bwMode="gray">
              <a:xfrm>
                <a:off x="1596" y="2160"/>
                <a:ext cx="3734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uk-UA" b="1" dirty="0"/>
                  <a:t>Дотримується духовних, правових, </a:t>
                </a:r>
              </a:p>
              <a:p>
                <a:pPr algn="l"/>
                <a:r>
                  <a:rPr lang="uk-UA" b="1" dirty="0"/>
                  <a:t>загальнолюдських законів.</a:t>
                </a:r>
                <a:endParaRPr lang="en-US" b="1" dirty="0"/>
              </a:p>
            </p:txBody>
          </p:sp>
        </p:grpSp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1200" y="2655"/>
              <a:ext cx="4374" cy="450"/>
              <a:chOff x="1200" y="2655"/>
              <a:chExt cx="4374" cy="450"/>
            </a:xfrm>
          </p:grpSpPr>
          <p:sp>
            <p:nvSpPr>
              <p:cNvPr id="19" name="AutoShape 24"/>
              <p:cNvSpPr>
                <a:spLocks noChangeArrowheads="1"/>
              </p:cNvSpPr>
              <p:nvPr/>
            </p:nvSpPr>
            <p:spPr bwMode="gray">
              <a:xfrm>
                <a:off x="1440" y="2655"/>
                <a:ext cx="3431" cy="450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0099FF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gray">
              <a:xfrm>
                <a:off x="1485" y="2655"/>
                <a:ext cx="4089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uk-UA" b="1" dirty="0"/>
                  <a:t>Має бажання до поглиблення та розширення знань про традиції та культуру свого народу.</a:t>
                </a:r>
                <a:endParaRPr lang="en-US" b="1" dirty="0"/>
              </a:p>
            </p:txBody>
          </p:sp>
          <p:grpSp>
            <p:nvGrpSpPr>
              <p:cNvPr id="21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23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Text Box 29"/>
              <p:cNvSpPr txBox="1">
                <a:spLocks noChangeArrowheads="1"/>
              </p:cNvSpPr>
              <p:nvPr/>
            </p:nvSpPr>
            <p:spPr bwMode="gray">
              <a:xfrm>
                <a:off x="1257" y="2706"/>
                <a:ext cx="237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4</a:t>
                </a:r>
              </a:p>
            </p:txBody>
          </p:sp>
        </p:grpSp>
        <p:grpSp>
          <p:nvGrpSpPr>
            <p:cNvPr id="12" name="Group 45"/>
            <p:cNvGrpSpPr>
              <a:grpSpLocks/>
            </p:cNvGrpSpPr>
            <p:nvPr/>
          </p:nvGrpSpPr>
          <p:grpSpPr bwMode="auto">
            <a:xfrm>
              <a:off x="921" y="3143"/>
              <a:ext cx="4874" cy="412"/>
              <a:chOff x="921" y="3143"/>
              <a:chExt cx="4874" cy="412"/>
            </a:xfrm>
          </p:grpSpPr>
          <p:sp>
            <p:nvSpPr>
              <p:cNvPr id="13" name="AutoShape 30"/>
              <p:cNvSpPr>
                <a:spLocks noChangeArrowheads="1"/>
              </p:cNvSpPr>
              <p:nvPr/>
            </p:nvSpPr>
            <p:spPr bwMode="gray">
              <a:xfrm>
                <a:off x="1104" y="3221"/>
                <a:ext cx="3936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" name="Group 31"/>
              <p:cNvGrpSpPr>
                <a:grpSpLocks/>
              </p:cNvGrpSpPr>
              <p:nvPr/>
            </p:nvGrpSpPr>
            <p:grpSpPr bwMode="auto">
              <a:xfrm>
                <a:off x="921" y="3143"/>
                <a:ext cx="316" cy="316"/>
                <a:chOff x="980" y="1412"/>
                <a:chExt cx="316" cy="316"/>
              </a:xfrm>
            </p:grpSpPr>
            <p:sp>
              <p:nvSpPr>
                <p:cNvPr id="17" name="Oval 32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Oval 33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Text Box 34"/>
              <p:cNvSpPr txBox="1">
                <a:spLocks noChangeArrowheads="1"/>
              </p:cNvSpPr>
              <p:nvPr/>
            </p:nvSpPr>
            <p:spPr bwMode="gray">
              <a:xfrm>
                <a:off x="976" y="3192"/>
                <a:ext cx="237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16" name="Text Box 35"/>
              <p:cNvSpPr txBox="1">
                <a:spLocks noChangeArrowheads="1"/>
              </p:cNvSpPr>
              <p:nvPr/>
            </p:nvSpPr>
            <p:spPr bwMode="gray">
              <a:xfrm>
                <a:off x="1237" y="3234"/>
                <a:ext cx="4558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uk-UA" b="1" dirty="0"/>
                  <a:t>Прагне до діяльності, яка принесе користь Батьківщині.</a:t>
                </a:r>
                <a:endParaRPr lang="en-US" b="1" dirty="0"/>
              </a:p>
            </p:txBody>
          </p:sp>
        </p:grpSp>
      </p:grpSp>
      <p:pic>
        <p:nvPicPr>
          <p:cNvPr id="45" name="Picture 2" descr="C:\Documents and Settings\UserXP\Рабочий стол\Папе\презентация патриот\ukra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680" y="928151"/>
            <a:ext cx="3669862" cy="4377160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-204767" y="2192738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  <a:endParaRPr lang="uk-UA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“Громадянин –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патріот України”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977CAEF1-99A2-67F1-61B8-F0F3822F6F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958348" cy="43704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DB3765-F6BC-68BE-2F0B-8C7A5E7E7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687626" y="324874"/>
            <a:ext cx="5171768" cy="4597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58F2CA-4E5E-6F71-55FA-1A39FCB2E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4482664" y="4096910"/>
            <a:ext cx="2951368" cy="2623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71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8F636C-65FF-5062-D7C4-816B81C1D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F4A43C-050A-71F6-15A2-A34F873D0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14504" r="10592" b="15077"/>
          <a:stretch/>
        </p:blipFill>
        <p:spPr>
          <a:xfrm>
            <a:off x="5535562" y="1120878"/>
            <a:ext cx="6379297" cy="4188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75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1677" y="354841"/>
            <a:ext cx="6060932" cy="75688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НАШІ БУДНІ І СВЯТА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5C9061-AFCA-26DE-6BF2-F4E7A18F2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3" y="733282"/>
            <a:ext cx="3105056" cy="23287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D22C26-FA59-1C66-63D7-D9A34DE91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54" y="1111724"/>
            <a:ext cx="3510116" cy="26325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08F5255-BF1B-AF5B-E16C-F08BB9D19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7" y="3206921"/>
            <a:ext cx="2296556" cy="30620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3723FC1-8DFE-AC1D-187B-8A495182A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18" y="3824747"/>
            <a:ext cx="2208571" cy="29447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26EB9A1-2934-D05F-BE50-AED4A005B9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580" y="3824747"/>
            <a:ext cx="2296556" cy="306207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10ED784-9D3A-742A-C08A-3DD46DD455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3" b="25306"/>
          <a:stretch/>
        </p:blipFill>
        <p:spPr>
          <a:xfrm>
            <a:off x="7815440" y="1050997"/>
            <a:ext cx="3510116" cy="268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00" y="381000"/>
            <a:ext cx="6210300" cy="810427"/>
          </a:xfr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ВІДОМОСТІ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54266427"/>
              </p:ext>
            </p:extLst>
          </p:nvPr>
        </p:nvGraphicFramePr>
        <p:xfrm>
          <a:off x="-85320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6723">
            <a:off x="9141726" y="1439333"/>
            <a:ext cx="2104030" cy="45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A576C-55A6-3650-C2A1-D725F9DFC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245807"/>
            <a:ext cx="3377381" cy="4503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08A993-49E7-76F1-7E4D-F9B3011EF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35" y="2084439"/>
            <a:ext cx="3073195" cy="4097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C720A9-9AEF-D9B6-DFFA-76FBE5D5E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30" y="845575"/>
            <a:ext cx="5112773" cy="383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6095E8-622E-D194-CCED-09512C160236}"/>
              </a:ext>
            </a:extLst>
          </p:cNvPr>
          <p:cNvSpPr txBox="1"/>
          <p:nvPr/>
        </p:nvSpPr>
        <p:spPr>
          <a:xfrm>
            <a:off x="3760835" y="194188"/>
            <a:ext cx="3797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Доброти</a:t>
            </a:r>
            <a:endParaRPr lang="ru-UA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8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21C0C4-FF11-D27A-EE6D-60E2977B8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3006" cy="3384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E609CC-81DE-E8C9-5C9F-ACEA85204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02" y="1349477"/>
            <a:ext cx="5545393" cy="415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78959F-A443-9851-D3DA-1426A8964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3"/>
          <a:stretch/>
        </p:blipFill>
        <p:spPr>
          <a:xfrm>
            <a:off x="0" y="3598607"/>
            <a:ext cx="5359121" cy="314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7C437E-42E5-EC91-1157-969DDC6F9CCC}"/>
              </a:ext>
            </a:extLst>
          </p:cNvPr>
          <p:cNvSpPr txBox="1"/>
          <p:nvPr/>
        </p:nvSpPr>
        <p:spPr>
          <a:xfrm>
            <a:off x="5536102" y="426147"/>
            <a:ext cx="5155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i="1" dirty="0"/>
              <a:t>Свято «Кульки»</a:t>
            </a:r>
            <a:endParaRPr lang="ru-UA" sz="5400" b="1" i="1" dirty="0"/>
          </a:p>
        </p:txBody>
      </p:sp>
    </p:spTree>
    <p:extLst>
      <p:ext uri="{BB962C8B-B14F-4D97-AF65-F5344CB8AC3E}">
        <p14:creationId xmlns:p14="http://schemas.microsoft.com/office/powerpoint/2010/main" val="13415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AA66E9-FB6D-A98D-F2B3-F4C43AEEA1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735"/>
            <a:ext cx="3572387" cy="26792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56E692-78EA-5D63-35D0-D406FE303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68" y="1478933"/>
            <a:ext cx="2489252" cy="44253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1667EC-3D68-DE84-6B1C-9438F2205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42" y="1478933"/>
            <a:ext cx="2043573" cy="36330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015A81-08E9-1E9B-84CA-51F20A77F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74" y="739466"/>
            <a:ext cx="3025725" cy="53790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3A5909-608E-05D9-B40D-431988A5B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5" b="4157"/>
          <a:stretch/>
        </p:blipFill>
        <p:spPr>
          <a:xfrm>
            <a:off x="60096" y="3908322"/>
            <a:ext cx="3452194" cy="19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FE22BC-4B0E-B1BD-D948-297FDC9B4C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" y="275302"/>
            <a:ext cx="2365273" cy="31536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C47AEA-8880-0053-CCA1-95E5FF415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80" y="1390444"/>
            <a:ext cx="2365273" cy="31536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1513EE-D594-B2ED-38F2-CD7747FA75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5" r="22855"/>
          <a:stretch/>
        </p:blipFill>
        <p:spPr>
          <a:xfrm>
            <a:off x="102624" y="4236064"/>
            <a:ext cx="2668368" cy="24629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D4F6EF-7442-8E2E-26DE-9A14705751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68" y="2369573"/>
            <a:ext cx="2584656" cy="34462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43404D-346C-2276-4616-722FA5C7B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97" y="3104533"/>
            <a:ext cx="2584656" cy="34462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96C8711-3403-6750-1885-4F74758A21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265" y="115116"/>
            <a:ext cx="2112708" cy="28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2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55FE43-4A97-60B3-9B0C-FA9F3259A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" y="127821"/>
            <a:ext cx="2300748" cy="30676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8355BA-4144-D7DA-7A36-65133A9DA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1170039"/>
            <a:ext cx="2105333" cy="2807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75D2CC-944C-65D4-6553-4DD37E61C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62" y="2809568"/>
            <a:ext cx="2571750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0627B4-D20F-3D56-E602-A85FEDD2B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28" y="3195485"/>
            <a:ext cx="2282312" cy="30430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6483C4-A967-2A01-1E36-9BEB87DF99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" y="3977149"/>
            <a:ext cx="3841135" cy="28808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EE7A2F-AB1A-44B8-D163-0D9067DA7A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28" y="1"/>
            <a:ext cx="3746090" cy="280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1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3A1747-85F3-6757-819C-E5B1C333386C}"/>
              </a:ext>
            </a:extLst>
          </p:cNvPr>
          <p:cNvSpPr txBox="1"/>
          <p:nvPr/>
        </p:nvSpPr>
        <p:spPr>
          <a:xfrm>
            <a:off x="-157732" y="68827"/>
            <a:ext cx="12507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заходах закладу та педагогічних радах</a:t>
            </a:r>
            <a:r>
              <a:rPr lang="uk-UA" dirty="0"/>
              <a:t>.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1FF8F7-DC46-C989-F4C7-AD0A39C0B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6" y="1042219"/>
            <a:ext cx="3428180" cy="25711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F8D2EE-D575-CFE2-4B8F-0737DC4EE9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042219"/>
            <a:ext cx="2585884" cy="19394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2BA7FB-CA1A-4635-0F5A-3B8B2F2D8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42" y="1174955"/>
            <a:ext cx="4817805" cy="36133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86DFE1-713D-28C2-A19C-568921DA3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26" y="3672347"/>
            <a:ext cx="4021394" cy="30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705A8E-16B1-2918-FADF-C11A35335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B55A1E-30DF-661C-F6D9-3A3E9C389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45" y="501445"/>
            <a:ext cx="5289755" cy="52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5640" y="476671"/>
            <a:ext cx="5400600" cy="8463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100" b="1" i="1" kern="0" dirty="0">
                <a:solidFill>
                  <a:srgbClr val="0000FF"/>
                </a:solidFill>
                <a:latin typeface="Monotype Corsiva" pitchFamily="66" charset="0"/>
                <a:ea typeface="+mj-ea"/>
                <a:cs typeface="+mj-cs"/>
              </a:rPr>
              <a:t>                                       </a:t>
            </a:r>
            <a:br>
              <a:rPr lang="uk-UA" sz="4400" b="1" kern="0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</a:br>
            <a:endParaRPr lang="uk-UA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78613" y="1454283"/>
            <a:ext cx="514353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знає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той не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вартий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шанує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видатних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той сам не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гідний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пошани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М.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Рильський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Картинки по запросу анимация желтая бабочка летит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270" y="3800658"/>
            <a:ext cx="3322322" cy="3076471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анимация украина на прозрачном фон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62973" y="497021"/>
            <a:ext cx="1943100" cy="1914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726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07d5097ebd8ebfa5f22e873066e8dd63_f8e017c5d2fc1a678c09f184e872ce91_560336_ukraina_golub_mir_uzor_2560x1600_www.gdefon.r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7081" y="1376516"/>
            <a:ext cx="5127875" cy="3845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315781" y="2007737"/>
            <a:ext cx="5143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>
                <a:solidFill>
                  <a:srgbClr val="0000FF"/>
                </a:solidFill>
                <a:latin typeface="Monotype Corsiva" pitchFamily="66" charset="0"/>
              </a:rPr>
              <a:t>Дякую за Увагу! </a:t>
            </a:r>
            <a:endParaRPr lang="ru-RU" sz="72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7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9100" y="-215900"/>
            <a:ext cx="3771900" cy="129302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846" y="1077128"/>
            <a:ext cx="8956154" cy="46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1800" y="357973"/>
            <a:ext cx="4724400" cy="899327"/>
          </a:xfr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ДИТИНА-ЦЕ СОНЦЕ</a:t>
            </a:r>
            <a:r>
              <a:rPr lang="ru-RU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7773" y="2125934"/>
            <a:ext cx="2959100" cy="29912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9892" y="1577768"/>
            <a:ext cx="6096000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обертатися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Учитель повинен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атмосферу,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висловлюватись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Ш.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Амонашвілі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5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носка-облако 7"/>
          <p:cNvSpPr/>
          <p:nvPr/>
        </p:nvSpPr>
        <p:spPr>
          <a:xfrm rot="747795">
            <a:off x="6178550" y="3568700"/>
            <a:ext cx="5041900" cy="2844800"/>
          </a:xfrm>
          <a:prstGeom prst="cloudCallout">
            <a:avLst/>
          </a:prstGeom>
          <a:solidFill>
            <a:srgbClr val="00206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КРЕДО: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,почни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!». </a:t>
            </a:r>
          </a:p>
        </p:txBody>
      </p:sp>
      <p:sp>
        <p:nvSpPr>
          <p:cNvPr id="9" name="Выноска-облако 8"/>
          <p:cNvSpPr/>
          <p:nvPr/>
        </p:nvSpPr>
        <p:spPr>
          <a:xfrm rot="554669">
            <a:off x="5368266" y="301897"/>
            <a:ext cx="5791200" cy="294640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 КРЕДО:</a:t>
            </a:r>
          </a:p>
          <a:p>
            <a:pPr algn="ctr"/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Навчаючи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самій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любов’ю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кожний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вчинок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могли</a:t>
            </a:r>
          </a:p>
          <a:p>
            <a:pPr algn="ctr"/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Згадати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словом.</a:t>
            </a:r>
          </a:p>
        </p:txBody>
      </p:sp>
      <p:sp>
        <p:nvSpPr>
          <p:cNvPr id="10" name="Выноска-облако 9"/>
          <p:cNvSpPr/>
          <p:nvPr/>
        </p:nvSpPr>
        <p:spPr>
          <a:xfrm rot="21256871">
            <a:off x="1079463" y="1019446"/>
            <a:ext cx="4191000" cy="18669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 КРЕДО: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цінувати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хвилинку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</p:txBody>
      </p:sp>
      <p:sp>
        <p:nvSpPr>
          <p:cNvPr id="2" name="6-конечная звезда 1"/>
          <p:cNvSpPr/>
          <p:nvPr/>
        </p:nvSpPr>
        <p:spPr>
          <a:xfrm>
            <a:off x="2298700" y="3306409"/>
            <a:ext cx="3111500" cy="2726091"/>
          </a:xfrm>
          <a:prstGeom prst="star6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КРЕДО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9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6916" y="440263"/>
            <a:ext cx="4978400" cy="822569"/>
          </a:xfr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МОЄЇ РОБОТИ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9922" y="1621545"/>
            <a:ext cx="6514684" cy="3904363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«Головне-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самостійності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                                                       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знадобилося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Ставлю мету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атмосферу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доброзичливості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здивувати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настрій,навчити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природу, свою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05" y="1621545"/>
            <a:ext cx="476748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5206" y="142073"/>
            <a:ext cx="6678494" cy="810427"/>
          </a:xfr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 ПЕДАГОГІЧНІ ЦІЛІ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но 2 5"/>
          <p:cNvSpPr/>
          <p:nvPr/>
        </p:nvSpPr>
        <p:spPr>
          <a:xfrm>
            <a:off x="-101600" y="361950"/>
            <a:ext cx="6921500" cy="41021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 оптимальні умови для розвитку дитини.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6833358" y="1134277"/>
            <a:ext cx="5218184" cy="3873500"/>
          </a:xfrm>
          <a:prstGeom prst="irregularSeal1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 самореалізації кожної особистості.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но 2 7"/>
          <p:cNvSpPr/>
          <p:nvPr/>
        </p:nvSpPr>
        <p:spPr>
          <a:xfrm>
            <a:off x="2520950" y="3071027"/>
            <a:ext cx="6292850" cy="3619500"/>
          </a:xfrm>
          <a:prstGeom prst="irregularSeal2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 для дітей другом, відкрити багатство їх душ.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68879" y="1518503"/>
            <a:ext cx="8813800" cy="3517901"/>
          </a:xfr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ОСВІТА-НАЙПОТУЖНІША ЗБРОЯ, АБИ ЗМІНИТИ СВІТ!</a:t>
            </a:r>
            <a:b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Нельсон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Манделла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97540" y="2246026"/>
            <a:ext cx="7369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патріотизму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духовності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краю».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65E5F2-E90D-763B-2971-CC1048B64A68}"/>
              </a:ext>
            </a:extLst>
          </p:cNvPr>
          <p:cNvSpPr txBox="1"/>
          <p:nvPr/>
        </p:nvSpPr>
        <p:spPr>
          <a:xfrm>
            <a:off x="5348748" y="865238"/>
            <a:ext cx="5835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над якою працюю:</a:t>
            </a:r>
            <a:endParaRPr lang="ru-UA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2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8|3.5|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677</Words>
  <Application>Microsoft Office PowerPoint</Application>
  <PresentationFormat>Широкий екран</PresentationFormat>
  <Paragraphs>87</Paragraphs>
  <Slides>28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Monotype Corsiva</vt:lpstr>
      <vt:lpstr>Times New Roman</vt:lpstr>
      <vt:lpstr>Тема Office</vt:lpstr>
      <vt:lpstr>ПОРТФОЛІО</vt:lpstr>
      <vt:lpstr>ЗАГАЛЬНІ ВІДОМОСТІ</vt:lpstr>
      <vt:lpstr>САМООСВІТА</vt:lpstr>
      <vt:lpstr>ДИТИНА-ЦЕ СОНЦЕ!</vt:lpstr>
      <vt:lpstr>Презентація PowerPoint</vt:lpstr>
      <vt:lpstr>МЕТА МОЄЇ РОБОТИ</vt:lpstr>
      <vt:lpstr>МОЇ ПЕДАГОГІЧНІ ЦІЛІ</vt:lpstr>
      <vt:lpstr>ОСВІТА-НАЙПОТУЖНІША ЗБРОЯ, АБИ ЗМІНИТИ СВІТ!                           Нельсон Манделла</vt:lpstr>
      <vt:lpstr>Презентація PowerPoint</vt:lpstr>
      <vt:lpstr>Презентація PowerPoint</vt:lpstr>
      <vt:lpstr>Презентація PowerPoint</vt:lpstr>
      <vt:lpstr>АКТУАЛЬНІСТЬ ТЕМИ НАЦІОНАЛЬНО - ПАТРІОТИЧНОГО ВИХОВАННЯ УЧНЯ</vt:lpstr>
      <vt:lpstr> Толерантне ставлення до представників інших національностей, до ровесників, батьків, інших людей.</vt:lpstr>
      <vt:lpstr>Мета роботи з  національно-патріотичного виховання</vt:lpstr>
      <vt:lpstr>   ФОРМИ РОБОТИ</vt:lpstr>
      <vt:lpstr>Презентація PowerPoint</vt:lpstr>
      <vt:lpstr>Презентація PowerPoint</vt:lpstr>
      <vt:lpstr>Презентація PowerPoint</vt:lpstr>
      <vt:lpstr>НАШІ БУДНІ І СВЯТА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НАЦІОНАЛЬНО-ПАТРІОТИЧНЕ  ВИХОВАННЯ</dc:title>
  <dc:creator>ТехноРай</dc:creator>
  <cp:lastModifiedBy>Анастасія Бобришова</cp:lastModifiedBy>
  <cp:revision>54</cp:revision>
  <dcterms:created xsi:type="dcterms:W3CDTF">2022-10-09T10:12:43Z</dcterms:created>
  <dcterms:modified xsi:type="dcterms:W3CDTF">2025-03-17T16:22:38Z</dcterms:modified>
</cp:coreProperties>
</file>