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40"/>
  </p:notesMasterIdLst>
  <p:sldIdLst>
    <p:sldId id="258" r:id="rId2"/>
    <p:sldId id="317" r:id="rId3"/>
    <p:sldId id="283" r:id="rId4"/>
    <p:sldId id="314" r:id="rId5"/>
    <p:sldId id="318" r:id="rId6"/>
    <p:sldId id="268" r:id="rId7"/>
    <p:sldId id="312" r:id="rId8"/>
    <p:sldId id="313" r:id="rId9"/>
    <p:sldId id="280" r:id="rId10"/>
    <p:sldId id="269" r:id="rId11"/>
    <p:sldId id="275" r:id="rId12"/>
    <p:sldId id="303" r:id="rId13"/>
    <p:sldId id="288" r:id="rId14"/>
    <p:sldId id="299" r:id="rId15"/>
    <p:sldId id="270" r:id="rId16"/>
    <p:sldId id="287" r:id="rId17"/>
    <p:sldId id="298" r:id="rId18"/>
    <p:sldId id="296" r:id="rId19"/>
    <p:sldId id="301" r:id="rId20"/>
    <p:sldId id="291" r:id="rId21"/>
    <p:sldId id="292" r:id="rId22"/>
    <p:sldId id="316" r:id="rId23"/>
    <p:sldId id="308" r:id="rId24"/>
    <p:sldId id="307" r:id="rId25"/>
    <p:sldId id="309" r:id="rId26"/>
    <p:sldId id="310" r:id="rId27"/>
    <p:sldId id="305" r:id="rId28"/>
    <p:sldId id="304" r:id="rId29"/>
    <p:sldId id="294" r:id="rId30"/>
    <p:sldId id="278" r:id="rId31"/>
    <p:sldId id="260" r:id="rId32"/>
    <p:sldId id="311" r:id="rId33"/>
    <p:sldId id="297" r:id="rId34"/>
    <p:sldId id="302" r:id="rId35"/>
    <p:sldId id="300" r:id="rId36"/>
    <p:sldId id="293" r:id="rId37"/>
    <p:sldId id="272" r:id="rId38"/>
    <p:sldId id="27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2" d="100"/>
          <a:sy n="52" d="100"/>
        </p:scale>
        <p:origin x="1204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5832E2-8F7B-4697-8ACC-DE141F8E9D3D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BB48EB-23CE-4367-81D8-482F353B1C05}">
      <dgm:prSet phldrT="[Текст]"/>
      <dgm:spPr/>
      <dgm:t>
        <a:bodyPr/>
        <a:lstStyle/>
        <a:p>
          <a:r>
            <a:rPr lang="uk-UA" dirty="0"/>
            <a:t>Як розвинути творчі здібності?</a:t>
          </a:r>
          <a:endParaRPr lang="ru-RU" dirty="0"/>
        </a:p>
      </dgm:t>
    </dgm:pt>
    <dgm:pt modelId="{6FE225E7-1368-42F6-BAAC-EB84D2B742CC}" type="parTrans" cxnId="{7FD72933-AC78-4825-8D48-A0389FADD60A}">
      <dgm:prSet/>
      <dgm:spPr/>
      <dgm:t>
        <a:bodyPr/>
        <a:lstStyle/>
        <a:p>
          <a:endParaRPr lang="ru-RU"/>
        </a:p>
      </dgm:t>
    </dgm:pt>
    <dgm:pt modelId="{4C062D71-E55C-46E7-A217-CF980E58455C}" type="sibTrans" cxnId="{7FD72933-AC78-4825-8D48-A0389FADD60A}">
      <dgm:prSet/>
      <dgm:spPr/>
      <dgm:t>
        <a:bodyPr/>
        <a:lstStyle/>
        <a:p>
          <a:endParaRPr lang="ru-RU"/>
        </a:p>
      </dgm:t>
    </dgm:pt>
    <dgm:pt modelId="{B20F35C7-8970-435B-BC9C-0A52AA0A1EDB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3200" b="1" dirty="0">
              <a:solidFill>
                <a:schemeClr val="bg1"/>
              </a:solidFill>
            </a:rPr>
            <a:t>Фантазуй</a:t>
          </a:r>
        </a:p>
      </dgm:t>
    </dgm:pt>
    <dgm:pt modelId="{4CA4F8C8-6A2B-43C5-8317-4390E8F46924}" type="parTrans" cxnId="{5443CD3B-B714-4897-9E8E-59EE806D7B7C}">
      <dgm:prSet/>
      <dgm:spPr/>
      <dgm:t>
        <a:bodyPr/>
        <a:lstStyle/>
        <a:p>
          <a:endParaRPr lang="ru-RU"/>
        </a:p>
      </dgm:t>
    </dgm:pt>
    <dgm:pt modelId="{9812DF91-84EC-4C38-B1A9-F50C68E46592}" type="sibTrans" cxnId="{5443CD3B-B714-4897-9E8E-59EE806D7B7C}">
      <dgm:prSet/>
      <dgm:spPr/>
      <dgm:t>
        <a:bodyPr/>
        <a:lstStyle/>
        <a:p>
          <a:endParaRPr lang="ru-RU"/>
        </a:p>
      </dgm:t>
    </dgm:pt>
    <dgm:pt modelId="{419F25ED-EE91-4552-AE6C-C0A60E764AA9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2400" b="1" dirty="0">
              <a:solidFill>
                <a:schemeClr val="bg1"/>
              </a:solidFill>
            </a:rPr>
            <a:t>Використовуй інформаційні ресурси </a:t>
          </a:r>
          <a:endParaRPr lang="ru-RU" sz="2400" b="1" dirty="0">
            <a:solidFill>
              <a:schemeClr val="bg1"/>
            </a:solidFill>
          </a:endParaRPr>
        </a:p>
      </dgm:t>
    </dgm:pt>
    <dgm:pt modelId="{08856E91-7D51-4BC4-9066-7DCD688BE87C}" type="parTrans" cxnId="{17B2DBAC-36C5-4368-A2E7-D344F96FE4E2}">
      <dgm:prSet/>
      <dgm:spPr/>
      <dgm:t>
        <a:bodyPr/>
        <a:lstStyle/>
        <a:p>
          <a:endParaRPr lang="ru-RU"/>
        </a:p>
      </dgm:t>
    </dgm:pt>
    <dgm:pt modelId="{614C2299-F165-488C-B04B-75E1594C23FB}" type="sibTrans" cxnId="{17B2DBAC-36C5-4368-A2E7-D344F96FE4E2}">
      <dgm:prSet/>
      <dgm:spPr/>
      <dgm:t>
        <a:bodyPr/>
        <a:lstStyle/>
        <a:p>
          <a:endParaRPr lang="ru-RU"/>
        </a:p>
      </dgm:t>
    </dgm:pt>
    <dgm:pt modelId="{0E46275F-96AE-4D79-A31E-6FA6F9163C49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2400" b="1" dirty="0">
              <a:solidFill>
                <a:schemeClr val="bg1"/>
              </a:solidFill>
            </a:rPr>
            <a:t>Не бійся помилитися</a:t>
          </a:r>
          <a:endParaRPr lang="ru-RU" sz="2400" b="1" dirty="0">
            <a:solidFill>
              <a:schemeClr val="bg1"/>
            </a:solidFill>
          </a:endParaRPr>
        </a:p>
      </dgm:t>
    </dgm:pt>
    <dgm:pt modelId="{48E87DE3-3DAB-4D6D-BC7E-15AADEA2AF69}" type="parTrans" cxnId="{A0DDC5DD-01B0-4420-9C18-99545E4E1DEF}">
      <dgm:prSet/>
      <dgm:spPr/>
      <dgm:t>
        <a:bodyPr/>
        <a:lstStyle/>
        <a:p>
          <a:endParaRPr lang="ru-RU"/>
        </a:p>
      </dgm:t>
    </dgm:pt>
    <dgm:pt modelId="{778C8289-6528-41EC-8E44-8FBDECB95DB3}" type="sibTrans" cxnId="{A0DDC5DD-01B0-4420-9C18-99545E4E1DEF}">
      <dgm:prSet/>
      <dgm:spPr/>
      <dgm:t>
        <a:bodyPr/>
        <a:lstStyle/>
        <a:p>
          <a:endParaRPr lang="ru-RU"/>
        </a:p>
      </dgm:t>
    </dgm:pt>
    <dgm:pt modelId="{14694F71-35E2-4397-8766-A94A0BD66AC8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2400" b="1" dirty="0">
              <a:solidFill>
                <a:schemeClr val="bg1"/>
              </a:solidFill>
            </a:rPr>
            <a:t>Закріплюй практичні навички</a:t>
          </a:r>
          <a:endParaRPr lang="ru-RU" sz="2400" b="1" dirty="0">
            <a:solidFill>
              <a:schemeClr val="bg1"/>
            </a:solidFill>
          </a:endParaRPr>
        </a:p>
      </dgm:t>
    </dgm:pt>
    <dgm:pt modelId="{4881D936-C91B-495C-8CEA-EE1E8BD8E25D}" type="parTrans" cxnId="{00729B2B-12FA-4C08-80F4-4078BF1340D5}">
      <dgm:prSet/>
      <dgm:spPr/>
      <dgm:t>
        <a:bodyPr/>
        <a:lstStyle/>
        <a:p>
          <a:endParaRPr lang="ru-RU"/>
        </a:p>
      </dgm:t>
    </dgm:pt>
    <dgm:pt modelId="{EC07C503-A97B-47E6-91E9-B985945F4BD6}" type="sibTrans" cxnId="{00729B2B-12FA-4C08-80F4-4078BF1340D5}">
      <dgm:prSet/>
      <dgm:spPr/>
      <dgm:t>
        <a:bodyPr/>
        <a:lstStyle/>
        <a:p>
          <a:endParaRPr lang="ru-RU"/>
        </a:p>
      </dgm:t>
    </dgm:pt>
    <dgm:pt modelId="{1E0E3BB4-779C-4165-B1AF-48431287D224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2400" b="1" dirty="0"/>
            <a:t>Співпрацюй у колективі</a:t>
          </a:r>
          <a:endParaRPr lang="ru-RU" sz="2400" b="1" dirty="0"/>
        </a:p>
      </dgm:t>
    </dgm:pt>
    <dgm:pt modelId="{6D5060C7-4EF6-4F41-B4BE-AC525C9AB094}" type="parTrans" cxnId="{DABB0ECD-EC57-4FCF-A0F2-E32D54CACC34}">
      <dgm:prSet/>
      <dgm:spPr/>
      <dgm:t>
        <a:bodyPr/>
        <a:lstStyle/>
        <a:p>
          <a:endParaRPr lang="ru-RU" dirty="0"/>
        </a:p>
      </dgm:t>
    </dgm:pt>
    <dgm:pt modelId="{3A5897BB-747A-48B9-A67D-CDB5FF56A810}" type="sibTrans" cxnId="{DABB0ECD-EC57-4FCF-A0F2-E32D54CACC34}">
      <dgm:prSet/>
      <dgm:spPr/>
      <dgm:t>
        <a:bodyPr/>
        <a:lstStyle/>
        <a:p>
          <a:endParaRPr lang="ru-RU"/>
        </a:p>
      </dgm:t>
    </dgm:pt>
    <dgm:pt modelId="{FB299337-D072-452F-8378-FBC66F2C1A34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2200" b="1" dirty="0"/>
            <a:t>Експе</a:t>
          </a:r>
          <a:r>
            <a:rPr lang="uk-UA" sz="2200" b="1" u="sng" dirty="0"/>
            <a:t>р</a:t>
          </a:r>
          <a:r>
            <a:rPr lang="uk-UA" sz="2200" b="1" dirty="0"/>
            <a:t>иментуй</a:t>
          </a:r>
          <a:endParaRPr lang="ru-RU" sz="2200" b="1" dirty="0"/>
        </a:p>
      </dgm:t>
    </dgm:pt>
    <dgm:pt modelId="{0477DE76-2B66-4AC4-B028-0FE8FF3C93ED}" type="parTrans" cxnId="{CC727085-5F05-439E-AA1C-52DCD3266B54}">
      <dgm:prSet/>
      <dgm:spPr/>
      <dgm:t>
        <a:bodyPr/>
        <a:lstStyle/>
        <a:p>
          <a:endParaRPr lang="ru-RU"/>
        </a:p>
      </dgm:t>
    </dgm:pt>
    <dgm:pt modelId="{1C396E6A-E9E6-4336-B5B1-203AFC38BE46}" type="sibTrans" cxnId="{CC727085-5F05-439E-AA1C-52DCD3266B54}">
      <dgm:prSet/>
      <dgm:spPr/>
      <dgm:t>
        <a:bodyPr/>
        <a:lstStyle/>
        <a:p>
          <a:endParaRPr lang="ru-RU"/>
        </a:p>
      </dgm:t>
    </dgm:pt>
    <dgm:pt modelId="{4BA7CA12-5EC8-4261-9C4B-2AC8F25A51EE}">
      <dgm:prSet phldrT="[Текст]"/>
      <dgm:spPr>
        <a:solidFill>
          <a:srgbClr val="0070C0"/>
        </a:solidFill>
      </dgm:spPr>
      <dgm:t>
        <a:bodyPr/>
        <a:lstStyle/>
        <a:p>
          <a:r>
            <a:rPr lang="uk-UA" b="1" dirty="0"/>
            <a:t>Вчися мислити самостійно</a:t>
          </a:r>
          <a:endParaRPr lang="ru-RU" b="1" dirty="0"/>
        </a:p>
      </dgm:t>
    </dgm:pt>
    <dgm:pt modelId="{A29564D3-9262-4E53-A7DB-6715867F9E02}" type="parTrans" cxnId="{010CFF57-C438-49D0-8671-AA1120CB02A5}">
      <dgm:prSet/>
      <dgm:spPr/>
      <dgm:t>
        <a:bodyPr/>
        <a:lstStyle/>
        <a:p>
          <a:endParaRPr lang="ru-RU"/>
        </a:p>
      </dgm:t>
    </dgm:pt>
    <dgm:pt modelId="{ADFD637A-5218-41EA-9DE3-1EE6480D003C}" type="sibTrans" cxnId="{010CFF57-C438-49D0-8671-AA1120CB02A5}">
      <dgm:prSet/>
      <dgm:spPr/>
      <dgm:t>
        <a:bodyPr/>
        <a:lstStyle/>
        <a:p>
          <a:endParaRPr lang="ru-RU"/>
        </a:p>
      </dgm:t>
    </dgm:pt>
    <dgm:pt modelId="{B930CEF5-5892-4DA0-A46E-FF3EC318388C}">
      <dgm:prSet phldrT="[Текст]"/>
      <dgm:spPr>
        <a:solidFill>
          <a:srgbClr val="0070C0"/>
        </a:solidFill>
      </dgm:spPr>
      <dgm:t>
        <a:bodyPr/>
        <a:lstStyle/>
        <a:p>
          <a:r>
            <a:rPr lang="uk-UA" b="1" dirty="0"/>
            <a:t>Будь допитливим</a:t>
          </a:r>
          <a:endParaRPr lang="ru-RU" b="1" dirty="0"/>
        </a:p>
      </dgm:t>
    </dgm:pt>
    <dgm:pt modelId="{E109EFB1-43B0-4451-8127-F9C48F46ED06}" type="parTrans" cxnId="{FA0ECD8A-0DAC-4F56-819A-956C1287AAD5}">
      <dgm:prSet/>
      <dgm:spPr/>
      <dgm:t>
        <a:bodyPr/>
        <a:lstStyle/>
        <a:p>
          <a:endParaRPr lang="ru-RU"/>
        </a:p>
      </dgm:t>
    </dgm:pt>
    <dgm:pt modelId="{F81430E6-E48A-4607-A4EB-5CCAB18B675E}" type="sibTrans" cxnId="{FA0ECD8A-0DAC-4F56-819A-956C1287AAD5}">
      <dgm:prSet/>
      <dgm:spPr/>
      <dgm:t>
        <a:bodyPr/>
        <a:lstStyle/>
        <a:p>
          <a:endParaRPr lang="ru-RU"/>
        </a:p>
      </dgm:t>
    </dgm:pt>
    <dgm:pt modelId="{3A0AE49E-6D7B-4FB1-ADD0-1C96D7F8043A}" type="pres">
      <dgm:prSet presAssocID="{E05832E2-8F7B-4697-8ACC-DE141F8E9D3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52C4CC1-A662-438B-BD95-6AEE631CC2F0}" type="pres">
      <dgm:prSet presAssocID="{1FBB48EB-23CE-4367-81D8-482F353B1C05}" presName="centerShape" presStyleLbl="node0" presStyleIdx="0" presStyleCnt="1" custScaleX="252277" custScaleY="148664" custLinFactNeighborX="-3647"/>
      <dgm:spPr/>
    </dgm:pt>
    <dgm:pt modelId="{B785692C-A6F4-4241-B818-1B4E5AA0D0CA}" type="pres">
      <dgm:prSet presAssocID="{4CA4F8C8-6A2B-43C5-8317-4390E8F46924}" presName="parTrans" presStyleLbl="sibTrans2D1" presStyleIdx="0" presStyleCnt="8"/>
      <dgm:spPr/>
    </dgm:pt>
    <dgm:pt modelId="{076E2BE5-E6F2-48DB-A6E4-32B454F9ED7D}" type="pres">
      <dgm:prSet presAssocID="{4CA4F8C8-6A2B-43C5-8317-4390E8F46924}" presName="connectorText" presStyleLbl="sibTrans2D1" presStyleIdx="0" presStyleCnt="8"/>
      <dgm:spPr/>
    </dgm:pt>
    <dgm:pt modelId="{688E0E46-C162-4AA8-BB94-4171EF0EBB95}" type="pres">
      <dgm:prSet presAssocID="{B20F35C7-8970-435B-BC9C-0A52AA0A1EDB}" presName="node" presStyleLbl="node1" presStyleIdx="0" presStyleCnt="8" custScaleX="211580" custScaleY="118468">
        <dgm:presLayoutVars>
          <dgm:bulletEnabled val="1"/>
        </dgm:presLayoutVars>
      </dgm:prSet>
      <dgm:spPr/>
    </dgm:pt>
    <dgm:pt modelId="{C6637DD5-301C-4503-8D4B-1A69F85C21D7}" type="pres">
      <dgm:prSet presAssocID="{08856E91-7D51-4BC4-9066-7DCD688BE87C}" presName="parTrans" presStyleLbl="sibTrans2D1" presStyleIdx="1" presStyleCnt="8"/>
      <dgm:spPr/>
    </dgm:pt>
    <dgm:pt modelId="{7528B435-3CE7-4A97-B2E9-CF274008BC8A}" type="pres">
      <dgm:prSet presAssocID="{08856E91-7D51-4BC4-9066-7DCD688BE87C}" presName="connectorText" presStyleLbl="sibTrans2D1" presStyleIdx="1" presStyleCnt="8"/>
      <dgm:spPr/>
    </dgm:pt>
    <dgm:pt modelId="{BD3C9633-3E23-40D7-9B35-A7BC25FD5940}" type="pres">
      <dgm:prSet presAssocID="{419F25ED-EE91-4552-AE6C-C0A60E764AA9}" presName="node" presStyleLbl="node1" presStyleIdx="1" presStyleCnt="8" custScaleX="226963" custScaleY="130360" custRadScaleRad="164566" custRadScaleInc="79520">
        <dgm:presLayoutVars>
          <dgm:bulletEnabled val="1"/>
        </dgm:presLayoutVars>
      </dgm:prSet>
      <dgm:spPr/>
    </dgm:pt>
    <dgm:pt modelId="{BF5CC45E-E9C1-4988-A9BC-B8E6EF7BA621}" type="pres">
      <dgm:prSet presAssocID="{48E87DE3-3DAB-4D6D-BC7E-15AADEA2AF69}" presName="parTrans" presStyleLbl="sibTrans2D1" presStyleIdx="2" presStyleCnt="8"/>
      <dgm:spPr/>
    </dgm:pt>
    <dgm:pt modelId="{298BA366-46C0-4365-A801-E44F03D27335}" type="pres">
      <dgm:prSet presAssocID="{48E87DE3-3DAB-4D6D-BC7E-15AADEA2AF69}" presName="connectorText" presStyleLbl="sibTrans2D1" presStyleIdx="2" presStyleCnt="8"/>
      <dgm:spPr/>
    </dgm:pt>
    <dgm:pt modelId="{32C6F133-042E-4A37-BECF-264C879E516D}" type="pres">
      <dgm:prSet presAssocID="{0E46275F-96AE-4D79-A31E-6FA6F9163C49}" presName="node" presStyleLbl="node1" presStyleIdx="2" presStyleCnt="8" custScaleX="237774" custScaleY="119763" custRadScaleRad="161136" custRadScaleInc="12246">
        <dgm:presLayoutVars>
          <dgm:bulletEnabled val="1"/>
        </dgm:presLayoutVars>
      </dgm:prSet>
      <dgm:spPr/>
    </dgm:pt>
    <dgm:pt modelId="{32039BFC-B824-4296-8E41-440A24C0A250}" type="pres">
      <dgm:prSet presAssocID="{4881D936-C91B-495C-8CEA-EE1E8BD8E25D}" presName="parTrans" presStyleLbl="sibTrans2D1" presStyleIdx="3" presStyleCnt="8"/>
      <dgm:spPr/>
    </dgm:pt>
    <dgm:pt modelId="{90A430B5-63F1-45B5-9C68-2B667A983E57}" type="pres">
      <dgm:prSet presAssocID="{4881D936-C91B-495C-8CEA-EE1E8BD8E25D}" presName="connectorText" presStyleLbl="sibTrans2D1" presStyleIdx="3" presStyleCnt="8"/>
      <dgm:spPr/>
    </dgm:pt>
    <dgm:pt modelId="{5CCA74AF-6948-48BB-B331-9E213BD1BE97}" type="pres">
      <dgm:prSet presAssocID="{14694F71-35E2-4397-8766-A94A0BD66AC8}" presName="node" presStyleLbl="node1" presStyleIdx="3" presStyleCnt="8" custScaleX="219974" custScaleY="144941" custRadScaleRad="144824" custRadScaleInc="-35167">
        <dgm:presLayoutVars>
          <dgm:bulletEnabled val="1"/>
        </dgm:presLayoutVars>
      </dgm:prSet>
      <dgm:spPr/>
    </dgm:pt>
    <dgm:pt modelId="{DA1D642E-555A-442C-AF8C-9A8657AD1659}" type="pres">
      <dgm:prSet presAssocID="{6D5060C7-4EF6-4F41-B4BE-AC525C9AB094}" presName="parTrans" presStyleLbl="sibTrans2D1" presStyleIdx="4" presStyleCnt="8"/>
      <dgm:spPr/>
    </dgm:pt>
    <dgm:pt modelId="{FAC9091E-85F6-43F9-A441-361D44C516F3}" type="pres">
      <dgm:prSet presAssocID="{6D5060C7-4EF6-4F41-B4BE-AC525C9AB094}" presName="connectorText" presStyleLbl="sibTrans2D1" presStyleIdx="4" presStyleCnt="8"/>
      <dgm:spPr/>
    </dgm:pt>
    <dgm:pt modelId="{E315F47E-FFF3-4E07-BF38-051C2D4BF1D0}" type="pres">
      <dgm:prSet presAssocID="{1E0E3BB4-779C-4165-B1AF-48431287D224}" presName="node" presStyleLbl="node1" presStyleIdx="4" presStyleCnt="8" custScaleX="194105" custScaleY="126244" custRadScaleRad="99919" custRadScaleInc="29866">
        <dgm:presLayoutVars>
          <dgm:bulletEnabled val="1"/>
        </dgm:presLayoutVars>
      </dgm:prSet>
      <dgm:spPr/>
    </dgm:pt>
    <dgm:pt modelId="{99672C9A-ACBD-4488-AF0F-4FAD56BE2A2F}" type="pres">
      <dgm:prSet presAssocID="{0477DE76-2B66-4AC4-B028-0FE8FF3C93ED}" presName="parTrans" presStyleLbl="sibTrans2D1" presStyleIdx="5" presStyleCnt="8"/>
      <dgm:spPr/>
    </dgm:pt>
    <dgm:pt modelId="{D487FF17-9549-494C-8633-B3836CC0A9DC}" type="pres">
      <dgm:prSet presAssocID="{0477DE76-2B66-4AC4-B028-0FE8FF3C93ED}" presName="connectorText" presStyleLbl="sibTrans2D1" presStyleIdx="5" presStyleCnt="8"/>
      <dgm:spPr/>
    </dgm:pt>
    <dgm:pt modelId="{19F18739-71AF-44DA-A579-5B29D494B8B4}" type="pres">
      <dgm:prSet presAssocID="{FB299337-D072-452F-8378-FBC66F2C1A34}" presName="node" presStyleLbl="node1" presStyleIdx="5" presStyleCnt="8" custScaleX="189102" custScaleY="105608" custRadScaleRad="167655" custRadScaleInc="72353">
        <dgm:presLayoutVars>
          <dgm:bulletEnabled val="1"/>
        </dgm:presLayoutVars>
      </dgm:prSet>
      <dgm:spPr/>
    </dgm:pt>
    <dgm:pt modelId="{D733A62B-6785-4D99-B57E-19938931C04C}" type="pres">
      <dgm:prSet presAssocID="{A29564D3-9262-4E53-A7DB-6715867F9E02}" presName="parTrans" presStyleLbl="sibTrans2D1" presStyleIdx="6" presStyleCnt="8"/>
      <dgm:spPr/>
    </dgm:pt>
    <dgm:pt modelId="{9B97C662-6823-4CF9-8C1E-7A4F65E08991}" type="pres">
      <dgm:prSet presAssocID="{A29564D3-9262-4E53-A7DB-6715867F9E02}" presName="connectorText" presStyleLbl="sibTrans2D1" presStyleIdx="6" presStyleCnt="8"/>
      <dgm:spPr/>
    </dgm:pt>
    <dgm:pt modelId="{7A9D7926-FE4C-4A0C-B77E-6EEDF8D7BFDB}" type="pres">
      <dgm:prSet presAssocID="{4BA7CA12-5EC8-4261-9C4B-2AC8F25A51EE}" presName="node" presStyleLbl="node1" presStyleIdx="6" presStyleCnt="8" custScaleX="147207" custScaleY="93694" custRadScaleRad="170848" custRadScaleInc="3644">
        <dgm:presLayoutVars>
          <dgm:bulletEnabled val="1"/>
        </dgm:presLayoutVars>
      </dgm:prSet>
      <dgm:spPr/>
    </dgm:pt>
    <dgm:pt modelId="{3ECFF6F0-D6A6-46C4-BCC3-3F253E5EC0F0}" type="pres">
      <dgm:prSet presAssocID="{E109EFB1-43B0-4451-8127-F9C48F46ED06}" presName="parTrans" presStyleLbl="sibTrans2D1" presStyleIdx="7" presStyleCnt="8"/>
      <dgm:spPr/>
    </dgm:pt>
    <dgm:pt modelId="{DDF063DB-2B2C-4802-97F1-0F19E4F6EFB9}" type="pres">
      <dgm:prSet presAssocID="{E109EFB1-43B0-4451-8127-F9C48F46ED06}" presName="connectorText" presStyleLbl="sibTrans2D1" presStyleIdx="7" presStyleCnt="8"/>
      <dgm:spPr/>
    </dgm:pt>
    <dgm:pt modelId="{8DEC5E51-342A-4646-B6A1-A89E68A00E7D}" type="pres">
      <dgm:prSet presAssocID="{B930CEF5-5892-4DA0-A46E-FF3EC318388C}" presName="node" presStyleLbl="node1" presStyleIdx="7" presStyleCnt="8" custScaleX="130287" custScaleY="128869" custRadScaleRad="158432" custRadScaleInc="-52286">
        <dgm:presLayoutVars>
          <dgm:bulletEnabled val="1"/>
        </dgm:presLayoutVars>
      </dgm:prSet>
      <dgm:spPr/>
    </dgm:pt>
  </dgm:ptLst>
  <dgm:cxnLst>
    <dgm:cxn modelId="{1CDA7011-60F4-4C77-A227-3F0328B6440F}" type="presOf" srcId="{48E87DE3-3DAB-4D6D-BC7E-15AADEA2AF69}" destId="{298BA366-46C0-4365-A801-E44F03D27335}" srcOrd="1" destOrd="0" presId="urn:microsoft.com/office/officeart/2005/8/layout/radial5"/>
    <dgm:cxn modelId="{894B271C-F29E-45CE-BED2-472E9B747C25}" type="presOf" srcId="{A29564D3-9262-4E53-A7DB-6715867F9E02}" destId="{9B97C662-6823-4CF9-8C1E-7A4F65E08991}" srcOrd="1" destOrd="0" presId="urn:microsoft.com/office/officeart/2005/8/layout/radial5"/>
    <dgm:cxn modelId="{18FCDB24-72A3-47CB-AB41-45D45767BB04}" type="presOf" srcId="{419F25ED-EE91-4552-AE6C-C0A60E764AA9}" destId="{BD3C9633-3E23-40D7-9B35-A7BC25FD5940}" srcOrd="0" destOrd="0" presId="urn:microsoft.com/office/officeart/2005/8/layout/radial5"/>
    <dgm:cxn modelId="{1C37AF25-0E8D-4F51-8E56-A742BE4EBC98}" type="presOf" srcId="{1FBB48EB-23CE-4367-81D8-482F353B1C05}" destId="{852C4CC1-A662-438B-BD95-6AEE631CC2F0}" srcOrd="0" destOrd="0" presId="urn:microsoft.com/office/officeart/2005/8/layout/radial5"/>
    <dgm:cxn modelId="{5A20252A-618E-4D45-832B-77D8E54583DD}" type="presOf" srcId="{FB299337-D072-452F-8378-FBC66F2C1A34}" destId="{19F18739-71AF-44DA-A579-5B29D494B8B4}" srcOrd="0" destOrd="0" presId="urn:microsoft.com/office/officeart/2005/8/layout/radial5"/>
    <dgm:cxn modelId="{00729B2B-12FA-4C08-80F4-4078BF1340D5}" srcId="{1FBB48EB-23CE-4367-81D8-482F353B1C05}" destId="{14694F71-35E2-4397-8766-A94A0BD66AC8}" srcOrd="3" destOrd="0" parTransId="{4881D936-C91B-495C-8CEA-EE1E8BD8E25D}" sibTransId="{EC07C503-A97B-47E6-91E9-B985945F4BD6}"/>
    <dgm:cxn modelId="{7FD72933-AC78-4825-8D48-A0389FADD60A}" srcId="{E05832E2-8F7B-4697-8ACC-DE141F8E9D3D}" destId="{1FBB48EB-23CE-4367-81D8-482F353B1C05}" srcOrd="0" destOrd="0" parTransId="{6FE225E7-1368-42F6-BAAC-EB84D2B742CC}" sibTransId="{4C062D71-E55C-46E7-A217-CF980E58455C}"/>
    <dgm:cxn modelId="{5443CD3B-B714-4897-9E8E-59EE806D7B7C}" srcId="{1FBB48EB-23CE-4367-81D8-482F353B1C05}" destId="{B20F35C7-8970-435B-BC9C-0A52AA0A1EDB}" srcOrd="0" destOrd="0" parTransId="{4CA4F8C8-6A2B-43C5-8317-4390E8F46924}" sibTransId="{9812DF91-84EC-4C38-B1A9-F50C68E46592}"/>
    <dgm:cxn modelId="{87D47E5C-9391-42C9-99A2-49AF0AC00F34}" type="presOf" srcId="{4881D936-C91B-495C-8CEA-EE1E8BD8E25D}" destId="{90A430B5-63F1-45B5-9C68-2B667A983E57}" srcOrd="1" destOrd="0" presId="urn:microsoft.com/office/officeart/2005/8/layout/radial5"/>
    <dgm:cxn modelId="{1A2F9D61-F53A-4D65-9080-7287D5BF43E9}" type="presOf" srcId="{4CA4F8C8-6A2B-43C5-8317-4390E8F46924}" destId="{B785692C-A6F4-4241-B818-1B4E5AA0D0CA}" srcOrd="0" destOrd="0" presId="urn:microsoft.com/office/officeart/2005/8/layout/radial5"/>
    <dgm:cxn modelId="{7FDDD461-3E5F-4E45-BF0C-2D680C9A7744}" type="presOf" srcId="{0477DE76-2B66-4AC4-B028-0FE8FF3C93ED}" destId="{99672C9A-ACBD-4488-AF0F-4FAD56BE2A2F}" srcOrd="0" destOrd="0" presId="urn:microsoft.com/office/officeart/2005/8/layout/radial5"/>
    <dgm:cxn modelId="{0D6A0F63-F240-4E4C-956C-1943FAC63287}" type="presOf" srcId="{08856E91-7D51-4BC4-9066-7DCD688BE87C}" destId="{7528B435-3CE7-4A97-B2E9-CF274008BC8A}" srcOrd="1" destOrd="0" presId="urn:microsoft.com/office/officeart/2005/8/layout/radial5"/>
    <dgm:cxn modelId="{3209B444-47EE-4C9D-AB0F-1DBA7CE426CC}" type="presOf" srcId="{0E46275F-96AE-4D79-A31E-6FA6F9163C49}" destId="{32C6F133-042E-4A37-BECF-264C879E516D}" srcOrd="0" destOrd="0" presId="urn:microsoft.com/office/officeart/2005/8/layout/radial5"/>
    <dgm:cxn modelId="{05B00873-B183-4FBB-8CD8-24655A5F81D8}" type="presOf" srcId="{B930CEF5-5892-4DA0-A46E-FF3EC318388C}" destId="{8DEC5E51-342A-4646-B6A1-A89E68A00E7D}" srcOrd="0" destOrd="0" presId="urn:microsoft.com/office/officeart/2005/8/layout/radial5"/>
    <dgm:cxn modelId="{010CFF57-C438-49D0-8671-AA1120CB02A5}" srcId="{1FBB48EB-23CE-4367-81D8-482F353B1C05}" destId="{4BA7CA12-5EC8-4261-9C4B-2AC8F25A51EE}" srcOrd="6" destOrd="0" parTransId="{A29564D3-9262-4E53-A7DB-6715867F9E02}" sibTransId="{ADFD637A-5218-41EA-9DE3-1EE6480D003C}"/>
    <dgm:cxn modelId="{F9C6067D-ACB0-44B8-9B04-2BC241A6D3CE}" type="presOf" srcId="{6D5060C7-4EF6-4F41-B4BE-AC525C9AB094}" destId="{DA1D642E-555A-442C-AF8C-9A8657AD1659}" srcOrd="0" destOrd="0" presId="urn:microsoft.com/office/officeart/2005/8/layout/radial5"/>
    <dgm:cxn modelId="{CC727085-5F05-439E-AA1C-52DCD3266B54}" srcId="{1FBB48EB-23CE-4367-81D8-482F353B1C05}" destId="{FB299337-D072-452F-8378-FBC66F2C1A34}" srcOrd="5" destOrd="0" parTransId="{0477DE76-2B66-4AC4-B028-0FE8FF3C93ED}" sibTransId="{1C396E6A-E9E6-4336-B5B1-203AFC38BE46}"/>
    <dgm:cxn modelId="{E06A2788-BCCE-4206-B905-A930E04EF1E0}" type="presOf" srcId="{4CA4F8C8-6A2B-43C5-8317-4390E8F46924}" destId="{076E2BE5-E6F2-48DB-A6E4-32B454F9ED7D}" srcOrd="1" destOrd="0" presId="urn:microsoft.com/office/officeart/2005/8/layout/radial5"/>
    <dgm:cxn modelId="{3D7E7E89-865D-4F11-98C6-7A2DD73F8FC6}" type="presOf" srcId="{B20F35C7-8970-435B-BC9C-0A52AA0A1EDB}" destId="{688E0E46-C162-4AA8-BB94-4171EF0EBB95}" srcOrd="0" destOrd="0" presId="urn:microsoft.com/office/officeart/2005/8/layout/radial5"/>
    <dgm:cxn modelId="{FA0ECD8A-0DAC-4F56-819A-956C1287AAD5}" srcId="{1FBB48EB-23CE-4367-81D8-482F353B1C05}" destId="{B930CEF5-5892-4DA0-A46E-FF3EC318388C}" srcOrd="7" destOrd="0" parTransId="{E109EFB1-43B0-4451-8127-F9C48F46ED06}" sibTransId="{F81430E6-E48A-4607-A4EB-5CCAB18B675E}"/>
    <dgm:cxn modelId="{90FBC099-809F-4475-8DC4-A50DE5B8F999}" type="presOf" srcId="{1E0E3BB4-779C-4165-B1AF-48431287D224}" destId="{E315F47E-FFF3-4E07-BF38-051C2D4BF1D0}" srcOrd="0" destOrd="0" presId="urn:microsoft.com/office/officeart/2005/8/layout/radial5"/>
    <dgm:cxn modelId="{8F2F1EA5-5F6B-41CC-B98D-AEA74F1FF063}" type="presOf" srcId="{E109EFB1-43B0-4451-8127-F9C48F46ED06}" destId="{DDF063DB-2B2C-4802-97F1-0F19E4F6EFB9}" srcOrd="1" destOrd="0" presId="urn:microsoft.com/office/officeart/2005/8/layout/radial5"/>
    <dgm:cxn modelId="{17B2DBAC-36C5-4368-A2E7-D344F96FE4E2}" srcId="{1FBB48EB-23CE-4367-81D8-482F353B1C05}" destId="{419F25ED-EE91-4552-AE6C-C0A60E764AA9}" srcOrd="1" destOrd="0" parTransId="{08856E91-7D51-4BC4-9066-7DCD688BE87C}" sibTransId="{614C2299-F165-488C-B04B-75E1594C23FB}"/>
    <dgm:cxn modelId="{1423DBAD-6D83-425A-A302-15C975335C4D}" type="presOf" srcId="{48E87DE3-3DAB-4D6D-BC7E-15AADEA2AF69}" destId="{BF5CC45E-E9C1-4988-A9BC-B8E6EF7BA621}" srcOrd="0" destOrd="0" presId="urn:microsoft.com/office/officeart/2005/8/layout/radial5"/>
    <dgm:cxn modelId="{27503CBB-6980-4F0B-9FC9-5E5EA5CB41AA}" type="presOf" srcId="{6D5060C7-4EF6-4F41-B4BE-AC525C9AB094}" destId="{FAC9091E-85F6-43F9-A441-361D44C516F3}" srcOrd="1" destOrd="0" presId="urn:microsoft.com/office/officeart/2005/8/layout/radial5"/>
    <dgm:cxn modelId="{177BECBB-E86F-4D6F-A52D-C0CF17B6006A}" type="presOf" srcId="{4BA7CA12-5EC8-4261-9C4B-2AC8F25A51EE}" destId="{7A9D7926-FE4C-4A0C-B77E-6EEDF8D7BFDB}" srcOrd="0" destOrd="0" presId="urn:microsoft.com/office/officeart/2005/8/layout/radial5"/>
    <dgm:cxn modelId="{E8E300C3-CD6A-4D61-BB32-B566C2896FB7}" type="presOf" srcId="{08856E91-7D51-4BC4-9066-7DCD688BE87C}" destId="{C6637DD5-301C-4503-8D4B-1A69F85C21D7}" srcOrd="0" destOrd="0" presId="urn:microsoft.com/office/officeart/2005/8/layout/radial5"/>
    <dgm:cxn modelId="{4D01C4CC-99B1-4302-AC9F-21439255B464}" type="presOf" srcId="{0477DE76-2B66-4AC4-B028-0FE8FF3C93ED}" destId="{D487FF17-9549-494C-8633-B3836CC0A9DC}" srcOrd="1" destOrd="0" presId="urn:microsoft.com/office/officeart/2005/8/layout/radial5"/>
    <dgm:cxn modelId="{DABB0ECD-EC57-4FCF-A0F2-E32D54CACC34}" srcId="{1FBB48EB-23CE-4367-81D8-482F353B1C05}" destId="{1E0E3BB4-779C-4165-B1AF-48431287D224}" srcOrd="4" destOrd="0" parTransId="{6D5060C7-4EF6-4F41-B4BE-AC525C9AB094}" sibTransId="{3A5897BB-747A-48B9-A67D-CDB5FF56A810}"/>
    <dgm:cxn modelId="{711CE0D1-B0D1-44ED-89C5-9C4400AB286B}" type="presOf" srcId="{4881D936-C91B-495C-8CEA-EE1E8BD8E25D}" destId="{32039BFC-B824-4296-8E41-440A24C0A250}" srcOrd="0" destOrd="0" presId="urn:microsoft.com/office/officeart/2005/8/layout/radial5"/>
    <dgm:cxn modelId="{D24E46D2-5AFA-4A6D-B96C-9968F623ADAB}" type="presOf" srcId="{E109EFB1-43B0-4451-8127-F9C48F46ED06}" destId="{3ECFF6F0-D6A6-46C4-BCC3-3F253E5EC0F0}" srcOrd="0" destOrd="0" presId="urn:microsoft.com/office/officeart/2005/8/layout/radial5"/>
    <dgm:cxn modelId="{F72C10D4-F6AE-4676-A8FC-398883E5ED25}" type="presOf" srcId="{E05832E2-8F7B-4697-8ACC-DE141F8E9D3D}" destId="{3A0AE49E-6D7B-4FB1-ADD0-1C96D7F8043A}" srcOrd="0" destOrd="0" presId="urn:microsoft.com/office/officeart/2005/8/layout/radial5"/>
    <dgm:cxn modelId="{41E3B4DA-D284-415C-A4ED-B3AA8B4C67CA}" type="presOf" srcId="{14694F71-35E2-4397-8766-A94A0BD66AC8}" destId="{5CCA74AF-6948-48BB-B331-9E213BD1BE97}" srcOrd="0" destOrd="0" presId="urn:microsoft.com/office/officeart/2005/8/layout/radial5"/>
    <dgm:cxn modelId="{A0DDC5DD-01B0-4420-9C18-99545E4E1DEF}" srcId="{1FBB48EB-23CE-4367-81D8-482F353B1C05}" destId="{0E46275F-96AE-4D79-A31E-6FA6F9163C49}" srcOrd="2" destOrd="0" parTransId="{48E87DE3-3DAB-4D6D-BC7E-15AADEA2AF69}" sibTransId="{778C8289-6528-41EC-8E44-8FBDECB95DB3}"/>
    <dgm:cxn modelId="{3A6D1BE8-1900-4169-9D3C-8ACE9ED22424}" type="presOf" srcId="{A29564D3-9262-4E53-A7DB-6715867F9E02}" destId="{D733A62B-6785-4D99-B57E-19938931C04C}" srcOrd="0" destOrd="0" presId="urn:microsoft.com/office/officeart/2005/8/layout/radial5"/>
    <dgm:cxn modelId="{BFF7ADDB-1B0E-4BF5-80DF-C24D8F5F1AC9}" type="presParOf" srcId="{3A0AE49E-6D7B-4FB1-ADD0-1C96D7F8043A}" destId="{852C4CC1-A662-438B-BD95-6AEE631CC2F0}" srcOrd="0" destOrd="0" presId="urn:microsoft.com/office/officeart/2005/8/layout/radial5"/>
    <dgm:cxn modelId="{02772484-6B5A-4C9F-A06B-1F11EBE8F540}" type="presParOf" srcId="{3A0AE49E-6D7B-4FB1-ADD0-1C96D7F8043A}" destId="{B785692C-A6F4-4241-B818-1B4E5AA0D0CA}" srcOrd="1" destOrd="0" presId="urn:microsoft.com/office/officeart/2005/8/layout/radial5"/>
    <dgm:cxn modelId="{C5B15F36-2959-486C-946F-CE7569395871}" type="presParOf" srcId="{B785692C-A6F4-4241-B818-1B4E5AA0D0CA}" destId="{076E2BE5-E6F2-48DB-A6E4-32B454F9ED7D}" srcOrd="0" destOrd="0" presId="urn:microsoft.com/office/officeart/2005/8/layout/radial5"/>
    <dgm:cxn modelId="{BB98442C-0739-4026-82F1-D634505D3BD6}" type="presParOf" srcId="{3A0AE49E-6D7B-4FB1-ADD0-1C96D7F8043A}" destId="{688E0E46-C162-4AA8-BB94-4171EF0EBB95}" srcOrd="2" destOrd="0" presId="urn:microsoft.com/office/officeart/2005/8/layout/radial5"/>
    <dgm:cxn modelId="{93012758-5834-4988-924C-B04539139936}" type="presParOf" srcId="{3A0AE49E-6D7B-4FB1-ADD0-1C96D7F8043A}" destId="{C6637DD5-301C-4503-8D4B-1A69F85C21D7}" srcOrd="3" destOrd="0" presId="urn:microsoft.com/office/officeart/2005/8/layout/radial5"/>
    <dgm:cxn modelId="{AE82FFEB-AC06-49FD-AF10-76BFD631DB9D}" type="presParOf" srcId="{C6637DD5-301C-4503-8D4B-1A69F85C21D7}" destId="{7528B435-3CE7-4A97-B2E9-CF274008BC8A}" srcOrd="0" destOrd="0" presId="urn:microsoft.com/office/officeart/2005/8/layout/radial5"/>
    <dgm:cxn modelId="{D5ED8BD2-560B-4B52-BC8A-851983433A99}" type="presParOf" srcId="{3A0AE49E-6D7B-4FB1-ADD0-1C96D7F8043A}" destId="{BD3C9633-3E23-40D7-9B35-A7BC25FD5940}" srcOrd="4" destOrd="0" presId="urn:microsoft.com/office/officeart/2005/8/layout/radial5"/>
    <dgm:cxn modelId="{96499501-F7A6-477F-A004-84EA3060B7EB}" type="presParOf" srcId="{3A0AE49E-6D7B-4FB1-ADD0-1C96D7F8043A}" destId="{BF5CC45E-E9C1-4988-A9BC-B8E6EF7BA621}" srcOrd="5" destOrd="0" presId="urn:microsoft.com/office/officeart/2005/8/layout/radial5"/>
    <dgm:cxn modelId="{F83C9EC5-9085-497E-BC58-368A4E31195B}" type="presParOf" srcId="{BF5CC45E-E9C1-4988-A9BC-B8E6EF7BA621}" destId="{298BA366-46C0-4365-A801-E44F03D27335}" srcOrd="0" destOrd="0" presId="urn:microsoft.com/office/officeart/2005/8/layout/radial5"/>
    <dgm:cxn modelId="{FFE8F148-FC4D-401B-B49E-2CE1C2DB0829}" type="presParOf" srcId="{3A0AE49E-6D7B-4FB1-ADD0-1C96D7F8043A}" destId="{32C6F133-042E-4A37-BECF-264C879E516D}" srcOrd="6" destOrd="0" presId="urn:microsoft.com/office/officeart/2005/8/layout/radial5"/>
    <dgm:cxn modelId="{18A48432-D6A7-4571-9B87-505B8BC66597}" type="presParOf" srcId="{3A0AE49E-6D7B-4FB1-ADD0-1C96D7F8043A}" destId="{32039BFC-B824-4296-8E41-440A24C0A250}" srcOrd="7" destOrd="0" presId="urn:microsoft.com/office/officeart/2005/8/layout/radial5"/>
    <dgm:cxn modelId="{A720A2DF-4A40-4C6C-B5AB-7488C7BC10F8}" type="presParOf" srcId="{32039BFC-B824-4296-8E41-440A24C0A250}" destId="{90A430B5-63F1-45B5-9C68-2B667A983E57}" srcOrd="0" destOrd="0" presId="urn:microsoft.com/office/officeart/2005/8/layout/radial5"/>
    <dgm:cxn modelId="{0536C105-F3CF-4A65-A7FB-9A7633B62C38}" type="presParOf" srcId="{3A0AE49E-6D7B-4FB1-ADD0-1C96D7F8043A}" destId="{5CCA74AF-6948-48BB-B331-9E213BD1BE97}" srcOrd="8" destOrd="0" presId="urn:microsoft.com/office/officeart/2005/8/layout/radial5"/>
    <dgm:cxn modelId="{7D6A516C-3F78-4181-91FD-D610C5DBBEF5}" type="presParOf" srcId="{3A0AE49E-6D7B-4FB1-ADD0-1C96D7F8043A}" destId="{DA1D642E-555A-442C-AF8C-9A8657AD1659}" srcOrd="9" destOrd="0" presId="urn:microsoft.com/office/officeart/2005/8/layout/radial5"/>
    <dgm:cxn modelId="{6695C5F9-A47F-405B-B0CE-019193883936}" type="presParOf" srcId="{DA1D642E-555A-442C-AF8C-9A8657AD1659}" destId="{FAC9091E-85F6-43F9-A441-361D44C516F3}" srcOrd="0" destOrd="0" presId="urn:microsoft.com/office/officeart/2005/8/layout/radial5"/>
    <dgm:cxn modelId="{544F6B47-AF0C-43CE-AAAF-BC9B863589A0}" type="presParOf" srcId="{3A0AE49E-6D7B-4FB1-ADD0-1C96D7F8043A}" destId="{E315F47E-FFF3-4E07-BF38-051C2D4BF1D0}" srcOrd="10" destOrd="0" presId="urn:microsoft.com/office/officeart/2005/8/layout/radial5"/>
    <dgm:cxn modelId="{1DD47155-1573-44A7-BA4E-2C86B8071C6C}" type="presParOf" srcId="{3A0AE49E-6D7B-4FB1-ADD0-1C96D7F8043A}" destId="{99672C9A-ACBD-4488-AF0F-4FAD56BE2A2F}" srcOrd="11" destOrd="0" presId="urn:microsoft.com/office/officeart/2005/8/layout/radial5"/>
    <dgm:cxn modelId="{204EA0FB-4C35-4177-911C-3449D85C2BC3}" type="presParOf" srcId="{99672C9A-ACBD-4488-AF0F-4FAD56BE2A2F}" destId="{D487FF17-9549-494C-8633-B3836CC0A9DC}" srcOrd="0" destOrd="0" presId="urn:microsoft.com/office/officeart/2005/8/layout/radial5"/>
    <dgm:cxn modelId="{ECD214DB-7FDD-4E1E-A301-C84FBA62E788}" type="presParOf" srcId="{3A0AE49E-6D7B-4FB1-ADD0-1C96D7F8043A}" destId="{19F18739-71AF-44DA-A579-5B29D494B8B4}" srcOrd="12" destOrd="0" presId="urn:microsoft.com/office/officeart/2005/8/layout/radial5"/>
    <dgm:cxn modelId="{AE12AF85-9F22-4780-8CB2-DF28DB54EA22}" type="presParOf" srcId="{3A0AE49E-6D7B-4FB1-ADD0-1C96D7F8043A}" destId="{D733A62B-6785-4D99-B57E-19938931C04C}" srcOrd="13" destOrd="0" presId="urn:microsoft.com/office/officeart/2005/8/layout/radial5"/>
    <dgm:cxn modelId="{8F0C9440-D622-48CF-9CFC-1336EBA3D564}" type="presParOf" srcId="{D733A62B-6785-4D99-B57E-19938931C04C}" destId="{9B97C662-6823-4CF9-8C1E-7A4F65E08991}" srcOrd="0" destOrd="0" presId="urn:microsoft.com/office/officeart/2005/8/layout/radial5"/>
    <dgm:cxn modelId="{B1A9766D-23EB-454A-B2E1-50ADD8301B87}" type="presParOf" srcId="{3A0AE49E-6D7B-4FB1-ADD0-1C96D7F8043A}" destId="{7A9D7926-FE4C-4A0C-B77E-6EEDF8D7BFDB}" srcOrd="14" destOrd="0" presId="urn:microsoft.com/office/officeart/2005/8/layout/radial5"/>
    <dgm:cxn modelId="{8CBD00F1-798E-44D4-9E30-2FB62A1CA067}" type="presParOf" srcId="{3A0AE49E-6D7B-4FB1-ADD0-1C96D7F8043A}" destId="{3ECFF6F0-D6A6-46C4-BCC3-3F253E5EC0F0}" srcOrd="15" destOrd="0" presId="urn:microsoft.com/office/officeart/2005/8/layout/radial5"/>
    <dgm:cxn modelId="{36B9144D-A746-4711-A57B-FA09D67024EB}" type="presParOf" srcId="{3ECFF6F0-D6A6-46C4-BCC3-3F253E5EC0F0}" destId="{DDF063DB-2B2C-4802-97F1-0F19E4F6EFB9}" srcOrd="0" destOrd="0" presId="urn:microsoft.com/office/officeart/2005/8/layout/radial5"/>
    <dgm:cxn modelId="{ABC28E1B-620A-4607-86E0-B544FEFCAC13}" type="presParOf" srcId="{3A0AE49E-6D7B-4FB1-ADD0-1C96D7F8043A}" destId="{8DEC5E51-342A-4646-B6A1-A89E68A00E7D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C4CC1-A662-438B-BD95-6AEE631CC2F0}">
      <dsp:nvSpPr>
        <dsp:cNvPr id="0" name=""/>
        <dsp:cNvSpPr/>
      </dsp:nvSpPr>
      <dsp:spPr>
        <a:xfrm>
          <a:off x="3720503" y="1950616"/>
          <a:ext cx="3360765" cy="19804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900" kern="1200" dirty="0"/>
            <a:t>Як розвинути творчі здібності?</a:t>
          </a:r>
          <a:endParaRPr lang="ru-RU" sz="2900" kern="1200" dirty="0"/>
        </a:p>
      </dsp:txBody>
      <dsp:txXfrm>
        <a:off x="4212676" y="2240648"/>
        <a:ext cx="2376419" cy="1400397"/>
      </dsp:txXfrm>
    </dsp:sp>
    <dsp:sp modelId="{B785692C-A6F4-4241-B818-1B4E5AA0D0CA}">
      <dsp:nvSpPr>
        <dsp:cNvPr id="0" name=""/>
        <dsp:cNvSpPr/>
      </dsp:nvSpPr>
      <dsp:spPr>
        <a:xfrm rot="16450306">
          <a:off x="5357107" y="1452922"/>
          <a:ext cx="267492" cy="508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5394312" y="1594730"/>
        <a:ext cx="187244" cy="305371"/>
      </dsp:txXfrm>
    </dsp:sp>
    <dsp:sp modelId="{688E0E46-C162-4AA8-BB94-4171EF0EBB95}">
      <dsp:nvSpPr>
        <dsp:cNvPr id="0" name=""/>
        <dsp:cNvSpPr/>
      </dsp:nvSpPr>
      <dsp:spPr>
        <a:xfrm>
          <a:off x="4142693" y="-147200"/>
          <a:ext cx="2850456" cy="1596029"/>
        </a:xfrm>
        <a:prstGeom prst="ellipse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solidFill>
                <a:schemeClr val="bg1"/>
              </a:solidFill>
            </a:rPr>
            <a:t>Фантазуй</a:t>
          </a:r>
        </a:p>
      </dsp:txBody>
      <dsp:txXfrm>
        <a:off x="4560133" y="86533"/>
        <a:ext cx="2015576" cy="1128563"/>
      </dsp:txXfrm>
    </dsp:sp>
    <dsp:sp modelId="{C6637DD5-301C-4503-8D4B-1A69F85C21D7}">
      <dsp:nvSpPr>
        <dsp:cNvPr id="0" name=""/>
        <dsp:cNvSpPr/>
      </dsp:nvSpPr>
      <dsp:spPr>
        <a:xfrm rot="20040307">
          <a:off x="6897393" y="1804027"/>
          <a:ext cx="625950" cy="508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6905116" y="1939277"/>
        <a:ext cx="473265" cy="305371"/>
      </dsp:txXfrm>
    </dsp:sp>
    <dsp:sp modelId="{BD3C9633-3E23-40D7-9B35-A7BC25FD5940}">
      <dsp:nvSpPr>
        <dsp:cNvPr id="0" name=""/>
        <dsp:cNvSpPr/>
      </dsp:nvSpPr>
      <dsp:spPr>
        <a:xfrm>
          <a:off x="7393701" y="345484"/>
          <a:ext cx="3057700" cy="1756241"/>
        </a:xfrm>
        <a:prstGeom prst="ellipse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bg1"/>
              </a:solidFill>
            </a:rPr>
            <a:t>Використовуй інформаційні ресурси 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7841491" y="602680"/>
        <a:ext cx="2162120" cy="1241849"/>
      </dsp:txXfrm>
    </dsp:sp>
    <dsp:sp modelId="{BF5CC45E-E9C1-4988-A9BC-B8E6EF7BA621}">
      <dsp:nvSpPr>
        <dsp:cNvPr id="0" name=""/>
        <dsp:cNvSpPr/>
      </dsp:nvSpPr>
      <dsp:spPr>
        <a:xfrm rot="158164">
          <a:off x="7204158" y="2776510"/>
          <a:ext cx="309070" cy="508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7204207" y="2876168"/>
        <a:ext cx="216349" cy="305371"/>
      </dsp:txXfrm>
    </dsp:sp>
    <dsp:sp modelId="{32C6F133-042E-4A37-BECF-264C879E516D}">
      <dsp:nvSpPr>
        <dsp:cNvPr id="0" name=""/>
        <dsp:cNvSpPr/>
      </dsp:nvSpPr>
      <dsp:spPr>
        <a:xfrm>
          <a:off x="7652048" y="2311496"/>
          <a:ext cx="3203348" cy="1613476"/>
        </a:xfrm>
        <a:prstGeom prst="ellipse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bg1"/>
              </a:solidFill>
            </a:rPr>
            <a:t>Не бійся помилитися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8121167" y="2547784"/>
        <a:ext cx="2265110" cy="1140900"/>
      </dsp:txXfrm>
    </dsp:sp>
    <dsp:sp modelId="{32039BFC-B824-4296-8E41-440A24C0A250}">
      <dsp:nvSpPr>
        <dsp:cNvPr id="0" name=""/>
        <dsp:cNvSpPr/>
      </dsp:nvSpPr>
      <dsp:spPr>
        <a:xfrm rot="2124897">
          <a:off x="6590343" y="3701680"/>
          <a:ext cx="476864" cy="508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6603578" y="3762019"/>
        <a:ext cx="333805" cy="305371"/>
      </dsp:txXfrm>
    </dsp:sp>
    <dsp:sp modelId="{5CCA74AF-6948-48BB-B331-9E213BD1BE97}">
      <dsp:nvSpPr>
        <dsp:cNvPr id="0" name=""/>
        <dsp:cNvSpPr/>
      </dsp:nvSpPr>
      <dsp:spPr>
        <a:xfrm>
          <a:off x="6731790" y="3964476"/>
          <a:ext cx="2963542" cy="1952680"/>
        </a:xfrm>
        <a:prstGeom prst="ellipse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chemeClr val="bg1"/>
              </a:solidFill>
            </a:rPr>
            <a:t>Закріплюй практичні навички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7165791" y="4250439"/>
        <a:ext cx="2095540" cy="1380754"/>
      </dsp:txXfrm>
    </dsp:sp>
    <dsp:sp modelId="{DA1D642E-555A-442C-AF8C-9A8657AD1659}">
      <dsp:nvSpPr>
        <dsp:cNvPr id="0" name=""/>
        <dsp:cNvSpPr/>
      </dsp:nvSpPr>
      <dsp:spPr>
        <a:xfrm rot="5552262">
          <a:off x="5232985" y="3886039"/>
          <a:ext cx="229462" cy="508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10800000">
        <a:off x="5268928" y="3953443"/>
        <a:ext cx="160623" cy="305371"/>
      </dsp:txXfrm>
    </dsp:sp>
    <dsp:sp modelId="{E315F47E-FFF3-4E07-BF38-051C2D4BF1D0}">
      <dsp:nvSpPr>
        <dsp:cNvPr id="0" name=""/>
        <dsp:cNvSpPr/>
      </dsp:nvSpPr>
      <dsp:spPr>
        <a:xfrm>
          <a:off x="3992655" y="4362911"/>
          <a:ext cx="2615029" cy="1700789"/>
        </a:xfrm>
        <a:prstGeom prst="ellipse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/>
            <a:t>Співпрацюй у колективі</a:t>
          </a:r>
          <a:endParaRPr lang="ru-RU" sz="2400" b="1" kern="1200" dirty="0"/>
        </a:p>
      </dsp:txBody>
      <dsp:txXfrm>
        <a:off x="4375617" y="4611986"/>
        <a:ext cx="1849105" cy="1202639"/>
      </dsp:txXfrm>
    </dsp:sp>
    <dsp:sp modelId="{99672C9A-ACBD-4488-AF0F-4FAD56BE2A2F}">
      <dsp:nvSpPr>
        <dsp:cNvPr id="0" name=""/>
        <dsp:cNvSpPr/>
      </dsp:nvSpPr>
      <dsp:spPr>
        <a:xfrm rot="9002056">
          <a:off x="3319824" y="3689994"/>
          <a:ext cx="680666" cy="508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3462304" y="3753652"/>
        <a:ext cx="527981" cy="305371"/>
      </dsp:txXfrm>
    </dsp:sp>
    <dsp:sp modelId="{19F18739-71AF-44DA-A579-5B29D494B8B4}">
      <dsp:nvSpPr>
        <dsp:cNvPr id="0" name=""/>
        <dsp:cNvSpPr/>
      </dsp:nvSpPr>
      <dsp:spPr>
        <a:xfrm>
          <a:off x="927094" y="4074417"/>
          <a:ext cx="2547627" cy="1422776"/>
        </a:xfrm>
        <a:prstGeom prst="ellipse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b="1" kern="1200" dirty="0"/>
            <a:t>Експе</a:t>
          </a:r>
          <a:r>
            <a:rPr lang="uk-UA" sz="2200" b="1" u="sng" kern="1200" dirty="0"/>
            <a:t>р</a:t>
          </a:r>
          <a:r>
            <a:rPr lang="uk-UA" sz="2200" b="1" kern="1200" dirty="0"/>
            <a:t>иментуй</a:t>
          </a:r>
          <a:endParaRPr lang="ru-RU" sz="2200" b="1" kern="1200" dirty="0"/>
        </a:p>
      </dsp:txBody>
      <dsp:txXfrm>
        <a:off x="1300185" y="4282778"/>
        <a:ext cx="1801445" cy="1006054"/>
      </dsp:txXfrm>
    </dsp:sp>
    <dsp:sp modelId="{D733A62B-6785-4D99-B57E-19938931C04C}">
      <dsp:nvSpPr>
        <dsp:cNvPr id="0" name=""/>
        <dsp:cNvSpPr/>
      </dsp:nvSpPr>
      <dsp:spPr>
        <a:xfrm rot="10851388">
          <a:off x="2915611" y="2653473"/>
          <a:ext cx="569213" cy="508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3068287" y="2756404"/>
        <a:ext cx="416528" cy="305371"/>
      </dsp:txXfrm>
    </dsp:sp>
    <dsp:sp modelId="{7A9D7926-FE4C-4A0C-B77E-6EEDF8D7BFDB}">
      <dsp:nvSpPr>
        <dsp:cNvPr id="0" name=""/>
        <dsp:cNvSpPr/>
      </dsp:nvSpPr>
      <dsp:spPr>
        <a:xfrm>
          <a:off x="664241" y="2253727"/>
          <a:ext cx="1983208" cy="1262268"/>
        </a:xfrm>
        <a:prstGeom prst="ellipse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kern="1200" dirty="0"/>
            <a:t>Вчися мислити самостійно</a:t>
          </a:r>
          <a:endParaRPr lang="ru-RU" sz="1500" b="1" kern="1200" dirty="0"/>
        </a:p>
      </dsp:txBody>
      <dsp:txXfrm>
        <a:off x="954675" y="2438582"/>
        <a:ext cx="1402340" cy="892558"/>
      </dsp:txXfrm>
    </dsp:sp>
    <dsp:sp modelId="{3ECFF6F0-D6A6-46C4-BCC3-3F253E5EC0F0}">
      <dsp:nvSpPr>
        <dsp:cNvPr id="0" name=""/>
        <dsp:cNvSpPr/>
      </dsp:nvSpPr>
      <dsp:spPr>
        <a:xfrm rot="12884337">
          <a:off x="3456112" y="1575018"/>
          <a:ext cx="684210" cy="5089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3595189" y="1720311"/>
        <a:ext cx="531525" cy="305371"/>
      </dsp:txXfrm>
    </dsp:sp>
    <dsp:sp modelId="{8DEC5E51-342A-4646-B6A1-A89E68A00E7D}">
      <dsp:nvSpPr>
        <dsp:cNvPr id="0" name=""/>
        <dsp:cNvSpPr/>
      </dsp:nvSpPr>
      <dsp:spPr>
        <a:xfrm>
          <a:off x="1655626" y="84242"/>
          <a:ext cx="1755257" cy="1736154"/>
        </a:xfrm>
        <a:prstGeom prst="ellipse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b="1" kern="1200" dirty="0"/>
            <a:t>Будь допитливим</a:t>
          </a:r>
          <a:endParaRPr lang="ru-RU" sz="1500" b="1" kern="1200" dirty="0"/>
        </a:p>
      </dsp:txBody>
      <dsp:txXfrm>
        <a:off x="1912677" y="338496"/>
        <a:ext cx="1241155" cy="1227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5659F-0B41-4119-8AD8-75C5629B2B03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00C8D-C2CF-4F1B-9765-8CAE1D019B4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11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00C8D-C2CF-4F1B-9765-8CAE1D019B4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28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803384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72941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033719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648402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6298767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921381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221225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5556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60619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940029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9276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9336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81159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606517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188520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458654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271BC-B617-4ADE-969F-49876FB87293}" type="datetime1">
              <a:rPr lang="ru-RU" smtClean="0"/>
              <a:t>19.03.2025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ГОЛУБ Я.І.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FF0D49-77CE-4FCF-AC36-24FAE7634AF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8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origami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" y="149470"/>
            <a:ext cx="12110720" cy="905608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/>
              <a:t>Комунальний заклад освіти «Першотравенський багатопрофільний навчально-реабілітаційний центр «БЕРЕГИНЯ» «Дніпропетровської обласної ради»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1693" y="1055078"/>
            <a:ext cx="7476565" cy="534572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uk-UA" sz="4800" b="1" dirty="0">
                <a:solidFill>
                  <a:srgbClr val="0070C0"/>
                </a:solidFill>
              </a:rPr>
              <a:t>Презентація досвіду роботи керівника гуртка «Веселий олівець»</a:t>
            </a:r>
            <a:endParaRPr lang="uk-UA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6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Білоус Зої Григорівни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473962" y="6400798"/>
            <a:ext cx="457200" cy="298939"/>
          </a:xfrm>
        </p:spPr>
        <p:txBody>
          <a:bodyPr/>
          <a:lstStyle/>
          <a:p>
            <a:r>
              <a:rPr lang="uk-UA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41" y="1556239"/>
            <a:ext cx="3147053" cy="37455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938B00-267C-4223-8F9D-7A0E4157C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" y="1407891"/>
            <a:ext cx="3147053" cy="40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1500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1289323" y="6585438"/>
            <a:ext cx="902676" cy="202224"/>
          </a:xfrm>
        </p:spPr>
        <p:txBody>
          <a:bodyPr/>
          <a:lstStyle/>
          <a:p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59500896"/>
              </p:ext>
            </p:extLst>
          </p:nvPr>
        </p:nvGraphicFramePr>
        <p:xfrm>
          <a:off x="0" y="466725"/>
          <a:ext cx="11745913" cy="593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627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 flipH="1">
            <a:off x="11064750" y="6575138"/>
            <a:ext cx="883993" cy="282861"/>
          </a:xfrm>
        </p:spPr>
        <p:txBody>
          <a:bodyPr/>
          <a:lstStyle/>
          <a:p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Білоус З.Г.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225"/>
            <a:ext cx="10001250" cy="434975"/>
          </a:xfrm>
        </p:spPr>
        <p:txBody>
          <a:bodyPr>
            <a:normAutofit fontScale="90000"/>
          </a:bodyPr>
          <a:lstStyle/>
          <a:p>
            <a:br>
              <a:rPr lang="uk-UA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1441" y="140653"/>
            <a:ext cx="12100560" cy="5678487"/>
          </a:xfrm>
        </p:spPr>
        <p:txBody>
          <a:bodyPr/>
          <a:lstStyle/>
          <a:p>
            <a:pPr marL="0" indent="0">
              <a:buNone/>
            </a:pPr>
            <a:r>
              <a:rPr lang="uk-UA" sz="2000" b="1" dirty="0">
                <a:solidFill>
                  <a:srgbClr val="002060"/>
                </a:solidFill>
              </a:rPr>
              <a:t> </a:t>
            </a:r>
            <a:r>
              <a:rPr lang="uk-UA" sz="3200" b="1" i="1" dirty="0">
                <a:solidFill>
                  <a:schemeClr val="accent2">
                    <a:lumMod val="50000"/>
                  </a:schemeClr>
                </a:solidFill>
              </a:rPr>
              <a:t> Виготовлення листівок.</a:t>
            </a:r>
            <a:r>
              <a:rPr lang="uk-UA" sz="2000" b="1" i="1" dirty="0">
                <a:solidFill>
                  <a:srgbClr val="002060"/>
                </a:solidFill>
              </a:rPr>
              <a:t>                                                                                                           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pPr marL="0" indent="0">
              <a:buNone/>
            </a:pPr>
            <a:r>
              <a:rPr lang="uk-UA" dirty="0"/>
              <a:t> </a:t>
            </a:r>
          </a:p>
          <a:p>
            <a:pPr marL="0" indent="0">
              <a:buNone/>
            </a:pPr>
            <a:r>
              <a:rPr lang="uk-UA" sz="2000" b="1" dirty="0">
                <a:solidFill>
                  <a:srgbClr val="002060"/>
                </a:solidFill>
              </a:rPr>
              <a:t>     </a:t>
            </a:r>
          </a:p>
          <a:p>
            <a:pPr marL="0" indent="0">
              <a:buNone/>
            </a:pPr>
            <a:r>
              <a:rPr lang="uk-UA" sz="2000" b="1" i="1" dirty="0">
                <a:solidFill>
                  <a:srgbClr val="002060"/>
                </a:solidFill>
              </a:rPr>
              <a:t>                             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B25107-FCEB-43DC-999E-4EE2279FB8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636589"/>
            <a:ext cx="3190240" cy="27552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813E869-FFF9-4F79-AB7C-31C0D49D9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86" y="748203"/>
            <a:ext cx="3415585" cy="253206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14BB82-CE4E-4B4D-A7A7-7FA0352B2F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375" y="3863688"/>
            <a:ext cx="3963749" cy="279269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25191B-645C-4F5E-81DA-5265C1419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288"/>
            <a:ext cx="3781346" cy="28752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A22ED15-1783-4611-B4F2-76E3CB84FD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194" y="636588"/>
            <a:ext cx="3190240" cy="253206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60B110D-7110-4B99-BE18-BC66F28DB4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9" y="3863687"/>
            <a:ext cx="3698241" cy="285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6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B9AA6-4663-46B6-9A6A-9CA0C72AC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2560"/>
            <a:ext cx="8596668" cy="782320"/>
          </a:xfrm>
        </p:spPr>
        <p:txBody>
          <a:bodyPr>
            <a:normAutofit/>
          </a:bodyPr>
          <a:lstStyle/>
          <a:p>
            <a:r>
              <a:rPr lang="uk-UA" dirty="0"/>
              <a:t>Використання наочності. 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43B766CB-04D1-4369-A790-BFC28F0E7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4041" y="-1711960"/>
            <a:ext cx="5811520" cy="11511280"/>
          </a:xfrm>
        </p:spPr>
      </p:pic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A4A346A-C764-48DF-A4C6-901DE2F2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3"/>
            <a:ext cx="287866" cy="207038"/>
          </a:xfrm>
        </p:spPr>
        <p:txBody>
          <a:bodyPr/>
          <a:lstStyle/>
          <a:p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373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8792-505D-4170-96BF-CB99DB9A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39600" cy="1219200"/>
          </a:xfrm>
        </p:spPr>
        <p:txBody>
          <a:bodyPr/>
          <a:lstStyle/>
          <a:p>
            <a:r>
              <a:rPr lang="uk-UA" dirty="0"/>
              <a:t>     </a:t>
            </a:r>
            <a:r>
              <a:rPr lang="uk-UA" sz="2800" dirty="0"/>
              <a:t>Виготовлення виробів із солоного тіста</a:t>
            </a:r>
            <a:endParaRPr lang="uk-UA" dirty="0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47AAF3B-87B7-4F9C-82BA-24130AE23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БІЛОУС З.Г.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A503A-E878-4B51-B5AD-F85F8300DD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1360"/>
            <a:ext cx="3242865" cy="37287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7806F8-A5B2-49AE-9375-F0188AA2E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55" y="721360"/>
            <a:ext cx="3791506" cy="37287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4EC9E5-764A-4F08-B77C-DDC2FD59C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51" y="721360"/>
            <a:ext cx="3762849" cy="36537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3E6959-3A1F-42BA-85F4-98D3B0AAE3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5" y="4582160"/>
            <a:ext cx="4592056" cy="2438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503F6C-E564-4FBF-8268-48E767528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0" y="4582160"/>
            <a:ext cx="4135120" cy="227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49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5CFD1-A0E2-4B91-8F82-8EBD52CB6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1680"/>
          </a:xfrm>
        </p:spPr>
        <p:txBody>
          <a:bodyPr>
            <a:normAutofit/>
          </a:bodyPr>
          <a:lstStyle/>
          <a:p>
            <a:r>
              <a:rPr lang="uk-UA" dirty="0"/>
              <a:t>                  Лозоплетіння.</a:t>
            </a:r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DAEFC1F-E064-479D-BD63-D8E6D9E41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264160"/>
            <a:ext cx="8842586" cy="297412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3261C5-1A6C-4711-B95E-A0D5F6724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24" y="2923308"/>
            <a:ext cx="2908809" cy="32973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04BD86-3166-4493-A1DA-A01C672AE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6" y="1270000"/>
            <a:ext cx="3545588" cy="4165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6634" y="1399308"/>
            <a:ext cx="3663532" cy="482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772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23092"/>
            <a:ext cx="10348546" cy="486508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ПРОЕКТ</a:t>
            </a:r>
            <a:r>
              <a:rPr lang="uk-UA" sz="2400" dirty="0">
                <a:solidFill>
                  <a:srgbClr val="0070C0"/>
                </a:solidFill>
              </a:rPr>
              <a:t>: </a:t>
            </a:r>
            <a:r>
              <a:rPr lang="uk-UA" sz="2400" b="1" i="1" dirty="0">
                <a:solidFill>
                  <a:srgbClr val="0070C0"/>
                </a:solidFill>
              </a:rPr>
              <a:t>мрії стають реальністю, коли думки  </a:t>
            </a:r>
            <a:br>
              <a:rPr lang="uk-UA" sz="2400" b="1" i="1" dirty="0">
                <a:solidFill>
                  <a:srgbClr val="0070C0"/>
                </a:solidFill>
              </a:rPr>
            </a:br>
            <a:r>
              <a:rPr lang="uk-UA" sz="2400" b="1" i="1" dirty="0">
                <a:solidFill>
                  <a:srgbClr val="0070C0"/>
                </a:solidFill>
              </a:rPr>
              <a:t>                                                             перетворюються на дії</a:t>
            </a:r>
            <a:br>
              <a:rPr lang="uk-UA" sz="2400" b="1" i="1" dirty="0">
                <a:solidFill>
                  <a:srgbClr val="0070C0"/>
                </a:solidFill>
              </a:rPr>
            </a:b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47650" y="492368"/>
            <a:ext cx="11563350" cy="5548995"/>
          </a:xfrm>
        </p:spPr>
        <p:txBody>
          <a:bodyPr/>
          <a:lstStyle/>
          <a:p>
            <a:pPr marL="0" indent="0">
              <a:buNone/>
            </a:pPr>
            <a:r>
              <a:rPr lang="uk-UA" i="1" dirty="0"/>
              <a:t>                                                       </a:t>
            </a:r>
          </a:p>
          <a:p>
            <a:pPr marL="0" indent="0">
              <a:buNone/>
            </a:pPr>
            <a:r>
              <a:rPr lang="uk-UA" sz="2000" b="1" i="1" dirty="0">
                <a:solidFill>
                  <a:srgbClr val="002060"/>
                </a:solidFill>
              </a:rPr>
              <a:t>                         Заняття гуртка.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sz="20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sz="2000" b="1" i="1" dirty="0">
                <a:solidFill>
                  <a:srgbClr val="002060"/>
                </a:solidFill>
              </a:rPr>
              <a:t>     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82665-3F40-47D6-AA56-878E90748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1" y="1436443"/>
            <a:ext cx="3419306" cy="25259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DF23F5-07E9-417D-9977-F6993F245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56" y="1313075"/>
            <a:ext cx="3897529" cy="291477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87AD7B0-7C36-4453-997F-3277C764C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07" y="4304939"/>
            <a:ext cx="3253026" cy="24799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24F15A-0FB0-4039-A3C0-09E790CB7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560" y="2135267"/>
            <a:ext cx="3774440" cy="33145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831307-DFBB-4C2A-A0D6-51BC1EA17B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1" y="4114688"/>
            <a:ext cx="3532899" cy="26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02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69D8CF-E2AB-466D-85A3-6EA186337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"/>
            <a:ext cx="8596668" cy="782320"/>
          </a:xfrm>
        </p:spPr>
        <p:txBody>
          <a:bodyPr>
            <a:normAutofit fontScale="90000"/>
          </a:bodyPr>
          <a:lstStyle/>
          <a:p>
            <a:r>
              <a:rPr lang="uk-UA" dirty="0"/>
              <a:t>Проект: Великодня писанка</a:t>
            </a:r>
            <a:br>
              <a:rPr lang="uk-UA" dirty="0"/>
            </a:br>
            <a:r>
              <a:rPr lang="uk-UA" b="1" i="1" dirty="0">
                <a:solidFill>
                  <a:srgbClr val="002060"/>
                </a:solidFill>
              </a:rPr>
              <a:t> </a:t>
            </a:r>
            <a:r>
              <a:rPr lang="uk-UA" sz="3100" b="1" i="1" dirty="0">
                <a:solidFill>
                  <a:srgbClr val="002060"/>
                </a:solidFill>
              </a:rPr>
              <a:t>Заняття гуртка.</a:t>
            </a:r>
            <a:br>
              <a:rPr lang="uk-UA" b="1" i="1" dirty="0">
                <a:solidFill>
                  <a:srgbClr val="002060"/>
                </a:solidFill>
              </a:rPr>
            </a:br>
            <a:endParaRPr lang="uk-UA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AE996CD6-C49F-488F-817B-8D2BBAFBD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5841"/>
            <a:ext cx="3007360" cy="2946399"/>
          </a:xfrm>
        </p:spPr>
      </p:pic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962F135-D214-42DE-894A-921C95A5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22000" y="6329680"/>
            <a:ext cx="1107440" cy="487997"/>
          </a:xfrm>
        </p:spPr>
        <p:txBody>
          <a:bodyPr/>
          <a:lstStyle/>
          <a:p>
            <a:r>
              <a:rPr lang="ru-RU" dirty="0"/>
              <a:t>\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402C02-51E2-47A5-81AB-F92255161A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19" y="1005840"/>
            <a:ext cx="6248401" cy="57407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A08813-833C-4D91-948A-6226538D3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1117600"/>
            <a:ext cx="2761215" cy="28346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A9989-3AAF-4E18-8080-EACE2DA93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2" y="3647599"/>
            <a:ext cx="465328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1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ижнього колонтитула 1">
            <a:extLst>
              <a:ext uri="{FF2B5EF4-FFF2-40B4-BE49-F238E27FC236}">
                <a16:creationId xmlns:a16="http://schemas.microsoft.com/office/drawing/2014/main" id="{383B48EE-66B4-4EF9-ACBD-21DBD575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3734" y="0"/>
            <a:ext cx="7694506" cy="971910"/>
          </a:xfrm>
        </p:spPr>
        <p:txBody>
          <a:bodyPr/>
          <a:lstStyle/>
          <a:p>
            <a:r>
              <a:rPr lang="uk-UA" sz="2000" b="1" i="1" dirty="0">
                <a:solidFill>
                  <a:srgbClr val="002060"/>
                </a:solidFill>
              </a:rPr>
              <a:t>Майстер клас із виготовлення ляльки – </a:t>
            </a:r>
            <a:r>
              <a:rPr lang="uk-UA" sz="2000" b="1" i="1" dirty="0" err="1">
                <a:solidFill>
                  <a:srgbClr val="002060"/>
                </a:solidFill>
              </a:rPr>
              <a:t>мотанки</a:t>
            </a:r>
            <a:r>
              <a:rPr lang="uk-UA" sz="2000" b="1" i="1" dirty="0">
                <a:solidFill>
                  <a:srgbClr val="002060"/>
                </a:solidFill>
              </a:rPr>
              <a:t> з нагоди Міжнародного дня волонтера і відправлення поробок військовим.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DFE9E9-ECAB-4A95-8FA7-9E2C1B8A5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2" y="971910"/>
            <a:ext cx="4126309" cy="26422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36A3FC-AD09-4D97-B3B1-96EDF64DD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17" y="1011526"/>
            <a:ext cx="3698241" cy="26422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3498C8-270E-4CF8-88F2-D92394E675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67" y="3754423"/>
            <a:ext cx="4262795" cy="32359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4EEF3B-108E-430B-866A-F01AC7218F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74" y="3807763"/>
            <a:ext cx="3942079" cy="32359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73BCFC-8565-40C2-A38A-0433042D1B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440" y="565094"/>
            <a:ext cx="3557348" cy="30886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F2E73B-38EF-4811-BF73-40076FC8AF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4423"/>
            <a:ext cx="3901440" cy="33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74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83AC4-CE46-4D2C-94D5-BBECC14B6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94" y="20040"/>
            <a:ext cx="10661226" cy="782879"/>
          </a:xfrm>
        </p:spPr>
        <p:txBody>
          <a:bodyPr>
            <a:normAutofit fontScale="90000"/>
          </a:bodyPr>
          <a:lstStyle/>
          <a:p>
            <a:r>
              <a:rPr lang="uk-UA" sz="2400" dirty="0">
                <a:solidFill>
                  <a:schemeClr val="accent2"/>
                </a:solidFill>
              </a:rPr>
              <a:t>Виставка творчих робіт до Міжнародного дня людей з інвалідністю </a:t>
            </a:r>
            <a:br>
              <a:rPr lang="uk-UA" sz="2400" dirty="0">
                <a:solidFill>
                  <a:schemeClr val="accent2"/>
                </a:solidFill>
              </a:rPr>
            </a:br>
            <a:r>
              <a:rPr lang="uk-UA" sz="2400" dirty="0">
                <a:solidFill>
                  <a:schemeClr val="accent2"/>
                </a:solidFill>
              </a:rPr>
              <a:t>                       в м. Дніпро «</a:t>
            </a:r>
            <a:r>
              <a:rPr lang="uk-UA" sz="2400" dirty="0" err="1">
                <a:solidFill>
                  <a:schemeClr val="accent2"/>
                </a:solidFill>
              </a:rPr>
              <a:t>Повір</a:t>
            </a:r>
            <a:r>
              <a:rPr lang="uk-UA" sz="2400" dirty="0">
                <a:solidFill>
                  <a:schemeClr val="accent2"/>
                </a:solidFill>
              </a:rPr>
              <a:t> у себе»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FD8477F4-8B34-4DEB-BE24-F617428BA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3" y="927811"/>
            <a:ext cx="3334456" cy="3082318"/>
          </a:xfrm>
        </p:spPr>
      </p:pic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3EAD5D0-93F0-4A00-838E-A708B9454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491519-3BD8-480B-8ED1-F7F2472A7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80" y="904799"/>
            <a:ext cx="3994856" cy="28384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BD5E25-39FA-4F68-B7DC-5AA77B805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40" y="904799"/>
            <a:ext cx="3178002" cy="3082318"/>
          </a:xfrm>
          <a:prstGeom prst="rect">
            <a:avLst/>
          </a:prstGeom>
        </p:spPr>
      </p:pic>
      <p:pic>
        <p:nvPicPr>
          <p:cNvPr id="11" name="Місце для вмісту 5">
            <a:extLst>
              <a:ext uri="{FF2B5EF4-FFF2-40B4-BE49-F238E27FC236}">
                <a16:creationId xmlns:a16="http://schemas.microsoft.com/office/drawing/2014/main" id="{F2934875-3C2E-48F8-89C6-32346D3233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7680"/>
            <a:ext cx="3464560" cy="25603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5B2405-5B80-4DA4-8883-0E0D018BD0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140" y="4251656"/>
            <a:ext cx="3464560" cy="24844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0790FB-55AE-4D41-B985-9C4A3B6E0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763" y="3947036"/>
            <a:ext cx="3695890" cy="283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03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EA9DE-7B2D-4080-9B36-55B7A031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9929706" cy="883920"/>
          </a:xfrm>
        </p:spPr>
        <p:txBody>
          <a:bodyPr>
            <a:norm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 міському конкурсі «Зимова казка»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4A539E4-5FB5-4DFA-8210-CF74CAAC3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6198" y="1305559"/>
            <a:ext cx="5974079" cy="51308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7C7AB3-211E-43BC-9524-33D159964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83920"/>
            <a:ext cx="458216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7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534AB-0E31-4C05-A40C-73AC17DC5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4380"/>
            <a:ext cx="8596668" cy="672258"/>
          </a:xfrm>
        </p:spPr>
        <p:txBody>
          <a:bodyPr/>
          <a:lstStyle/>
          <a:p>
            <a:r>
              <a:rPr lang="uk-UA" dirty="0">
                <a:latin typeface="Franklin Gothic Heavy" panose="020B0903020102020204" pitchFamily="34" charset="0"/>
              </a:rPr>
              <a:t>Загальні відомості про вчителя.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DC19DC4-46A8-4591-956D-423D06821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26694"/>
            <a:ext cx="8596668" cy="5831305"/>
          </a:xfrm>
        </p:spPr>
        <p:txBody>
          <a:bodyPr>
            <a:normAutofit fontScale="85000" lnSpcReduction="20000"/>
          </a:bodyPr>
          <a:lstStyle/>
          <a:p>
            <a:r>
              <a:rPr lang="uk-UA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-</a:t>
            </a:r>
            <a:r>
              <a:rPr lang="uk-UA" sz="28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Призвище</a:t>
            </a:r>
            <a:r>
              <a:rPr lang="uk-UA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, ім’я, по батькові:</a:t>
            </a:r>
          </a:p>
          <a:p>
            <a:r>
              <a:rPr lang="uk-UA" sz="2800" dirty="0"/>
              <a:t>Білоус Зоя Григорівна</a:t>
            </a:r>
          </a:p>
          <a:p>
            <a:r>
              <a:rPr lang="uk-UA" sz="2800" b="1" dirty="0">
                <a:solidFill>
                  <a:schemeClr val="accent2"/>
                </a:solidFill>
              </a:rPr>
              <a:t>- Дата народження:</a:t>
            </a:r>
          </a:p>
          <a:p>
            <a:r>
              <a:rPr lang="uk-UA" sz="2800" dirty="0"/>
              <a:t>07.05.1959р</a:t>
            </a:r>
          </a:p>
          <a:p>
            <a:r>
              <a:rPr lang="uk-UA" sz="2800" b="1" dirty="0"/>
              <a:t>-</a:t>
            </a:r>
            <a:r>
              <a:rPr lang="uk-UA" sz="2800" b="1" i="1" dirty="0">
                <a:solidFill>
                  <a:schemeClr val="accent2"/>
                </a:solidFill>
              </a:rPr>
              <a:t>Освіта: вища,</a:t>
            </a:r>
          </a:p>
          <a:p>
            <a:r>
              <a:rPr lang="uk-UA" sz="2800" dirty="0"/>
              <a:t>Одеський державний педагогічний інститут</a:t>
            </a:r>
          </a:p>
          <a:p>
            <a:r>
              <a:rPr lang="uk-UA" sz="2800" b="1" i="1" dirty="0">
                <a:solidFill>
                  <a:schemeClr val="accent2"/>
                </a:solidFill>
              </a:rPr>
              <a:t>-Спеціальність за дипломом:</a:t>
            </a:r>
          </a:p>
          <a:p>
            <a:r>
              <a:rPr lang="uk-UA" sz="2800" dirty="0"/>
              <a:t>«Вчитель малювання і праці»</a:t>
            </a:r>
          </a:p>
          <a:p>
            <a:r>
              <a:rPr lang="uk-UA" sz="2800" b="1" i="1" dirty="0">
                <a:solidFill>
                  <a:schemeClr val="accent2"/>
                </a:solidFill>
              </a:rPr>
              <a:t>-Посада:</a:t>
            </a:r>
          </a:p>
          <a:p>
            <a:r>
              <a:rPr lang="uk-UA" sz="2800" dirty="0"/>
              <a:t>Керівник гуртка «Веселий олівець»</a:t>
            </a:r>
          </a:p>
          <a:p>
            <a:r>
              <a:rPr lang="uk-UA" sz="2800" b="1" i="1" dirty="0">
                <a:solidFill>
                  <a:schemeClr val="accent2"/>
                </a:solidFill>
              </a:rPr>
              <a:t>- Педагогічний стаж: </a:t>
            </a:r>
            <a:r>
              <a:rPr lang="uk-UA" sz="2800" b="1" i="1" dirty="0">
                <a:solidFill>
                  <a:schemeClr val="tx1"/>
                </a:solidFill>
              </a:rPr>
              <a:t>30 років</a:t>
            </a:r>
          </a:p>
          <a:p>
            <a:r>
              <a:rPr lang="uk-UA" sz="2800" dirty="0">
                <a:solidFill>
                  <a:schemeClr val="accent2"/>
                </a:solidFill>
              </a:rPr>
              <a:t>- Останній рік атестації- </a:t>
            </a:r>
            <a:r>
              <a:rPr lang="uk-UA" sz="2800" dirty="0"/>
              <a:t>2022</a:t>
            </a:r>
          </a:p>
          <a:p>
            <a:r>
              <a:rPr lang="uk-UA" sz="2800" dirty="0">
                <a:solidFill>
                  <a:schemeClr val="accent2"/>
                </a:solidFill>
              </a:rPr>
              <a:t>- Курсова підготовка:</a:t>
            </a:r>
            <a:r>
              <a:rPr lang="uk-UA" sz="2800" dirty="0"/>
              <a:t>18.03.2025рр.</a:t>
            </a:r>
          </a:p>
          <a:p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757767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262B5-39CF-4669-954F-E12B7CFB5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74" y="89346"/>
            <a:ext cx="8596668" cy="695066"/>
          </a:xfrm>
        </p:spPr>
        <p:txBody>
          <a:bodyPr>
            <a:normAutofit fontScale="90000"/>
          </a:bodyPr>
          <a:lstStyle/>
          <a:p>
            <a:r>
              <a:rPr lang="uk-UA" dirty="0"/>
              <a:t>   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Постійно діюча виставка «Вернісаж»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EE119764-6BD4-438F-A63E-D4430EAB83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7" y="1056640"/>
            <a:ext cx="2631187" cy="4592320"/>
          </a:xfrm>
        </p:spPr>
      </p:pic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5BDA0D3-F5EA-4848-8FDE-E4A86E88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2773680"/>
            <a:ext cx="1048319" cy="5384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9A6FD1-D493-4E44-AB4A-6990C7D65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55" y="1056640"/>
            <a:ext cx="3686491" cy="45923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626AF9-BBCA-4228-A707-58FCFD71A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47" y="1127760"/>
            <a:ext cx="31496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31E77-79DC-47E9-930D-E03E024E0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365762"/>
            <a:ext cx="8596668" cy="863600"/>
          </a:xfrm>
        </p:spPr>
        <p:txBody>
          <a:bodyPr/>
          <a:lstStyle/>
          <a:p>
            <a:r>
              <a:rPr lang="uk-UA" dirty="0"/>
              <a:t>       Виставка: Великодня писанка.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E664CEF7-D040-4329-A7F6-EFBB6F20D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5" y="1869441"/>
            <a:ext cx="3546785" cy="4754880"/>
          </a:xfrm>
        </p:spPr>
      </p:pic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E33B65A-6061-452E-96E2-AD119F17B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1879600" y="3027679"/>
            <a:ext cx="1412240" cy="4013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F4A41D-C6A7-4243-B9ED-CAFF32FBE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9441"/>
            <a:ext cx="3963541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28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C92BB-6BC3-416F-B747-91017606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239520"/>
          </a:xfrm>
        </p:spPr>
        <p:txBody>
          <a:bodyPr/>
          <a:lstStyle/>
          <a:p>
            <a:r>
              <a:rPr lang="uk-UA" dirty="0"/>
              <a:t>Виставка присвячена дню народження Т.Г. Шевченка.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650A36-1CE1-4629-A9BD-2662F35EB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9" y="1239520"/>
            <a:ext cx="5262881" cy="54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09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8DA59-ABFE-48FF-804E-78D8D001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2080"/>
            <a:ext cx="11230186" cy="104648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Участь у обласній виставці до Міжнародного дня людей з інвалідністю. Виставка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декоративно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 -ужиткового мистецтва.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B3EA13-3D81-4E2C-A98F-BD2413E79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4" y="1706880"/>
            <a:ext cx="4087705" cy="51511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1C11AA-18A3-4F83-B882-182778AFC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54" y="1706880"/>
            <a:ext cx="4939585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2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21408-F16D-449F-A4E3-56F17BA2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1760"/>
            <a:ext cx="10143066" cy="100584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 Виставка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декоративно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 -ужиткового мистецтва  «День осені». 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0474CB-3BFE-4F42-AE71-708A201B6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92" y="1330960"/>
            <a:ext cx="8826388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36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42F10-AA68-4F6B-9B49-E4C1AF23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2400"/>
            <a:ext cx="8596668" cy="88392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 Виставка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декоративно</a:t>
            </a:r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 -ужиткового мистецтва  «День осені». 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6269AF-E633-482D-BCA3-A75818397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307" y="152400"/>
            <a:ext cx="2451292" cy="26517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A887D2-4115-4CDD-97C2-A970A0C3D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899"/>
            <a:ext cx="4724401" cy="4952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5AA66F-C97A-4721-A3ED-D1758CAC0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56" y="1612899"/>
            <a:ext cx="472440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54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1588E-DB80-4AD8-8829-B5B2CC35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1120"/>
            <a:ext cx="8596668" cy="1117600"/>
          </a:xfrm>
        </p:spPr>
        <p:txBody>
          <a:bodyPr>
            <a:normAutofit fontScale="90000"/>
          </a:bodyPr>
          <a:lstStyle/>
          <a:p>
            <a:r>
              <a:rPr lang="uk-UA" dirty="0"/>
              <a:t>Участь в обласних заходах:</a:t>
            </a:r>
            <a:br>
              <a:rPr lang="uk-UA" dirty="0"/>
            </a:br>
            <a:r>
              <a:rPr lang="uk-UA" dirty="0"/>
              <a:t>Виготовлення ляльок-</a:t>
            </a:r>
            <a:r>
              <a:rPr lang="uk-UA" dirty="0" err="1"/>
              <a:t>мотанок</a:t>
            </a:r>
            <a:r>
              <a:rPr lang="uk-UA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8DCE72-6A6B-471B-8330-74D562809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5" y="1188720"/>
            <a:ext cx="6684016" cy="56692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DA0927-C395-4628-8E29-DE5BFBBE1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89" y="1188720"/>
            <a:ext cx="4517846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64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AD0A6-6658-42C8-A54B-C0CCBCFDF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19"/>
            <a:ext cx="11226800" cy="726441"/>
          </a:xfrm>
        </p:spPr>
        <p:txBody>
          <a:bodyPr>
            <a:normAutofit/>
          </a:bodyPr>
          <a:lstStyle/>
          <a:p>
            <a:r>
              <a:rPr lang="uk-UA" dirty="0"/>
              <a:t>         Засвоєння різних технік: відтиск, монотипія.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146B86-FE14-48EC-B6B9-64336032A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1" y="3429000"/>
            <a:ext cx="3302000" cy="33832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CA181C-3A43-4700-9E12-826AA8BC4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772160"/>
            <a:ext cx="2672080" cy="31699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306430-B54C-4956-B065-E4108AA7B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20" y="2987040"/>
            <a:ext cx="3302000" cy="38912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962896-D8BD-46BE-A052-7E654AAFA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8" y="871219"/>
            <a:ext cx="2672080" cy="25095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FD90DD-9039-403B-8336-40512F3E5D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66" y="2987040"/>
            <a:ext cx="3334306" cy="3383280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46C3D907-3734-4968-8F70-30EB6EB0CF82}"/>
              </a:ext>
            </a:extLst>
          </p:cNvPr>
          <p:cNvSpPr/>
          <p:nvPr/>
        </p:nvSpPr>
        <p:spPr>
          <a:xfrm>
            <a:off x="3901440" y="1076960"/>
            <a:ext cx="306598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Зірочки нашого гуртка.</a:t>
            </a:r>
          </a:p>
        </p:txBody>
      </p:sp>
    </p:spTree>
    <p:extLst>
      <p:ext uri="{BB962C8B-B14F-4D97-AF65-F5344CB8AC3E}">
        <p14:creationId xmlns:p14="http://schemas.microsoft.com/office/powerpoint/2010/main" val="2631213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EB491-2DBA-44DF-B93F-5C5114A59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14" y="609600"/>
            <a:ext cx="8596668" cy="1320800"/>
          </a:xfrm>
        </p:spPr>
        <p:txBody>
          <a:bodyPr>
            <a:normAutofit/>
          </a:bodyPr>
          <a:lstStyle/>
          <a:p>
            <a:r>
              <a:rPr lang="uk-UA" sz="4400" dirty="0"/>
              <a:t>Робота в кабінеті.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69D516-A3EE-42B7-9781-04BA87C6D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7361"/>
            <a:ext cx="3222546" cy="38404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068AEF-D227-4FBD-8E7B-CC45048FC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413" y="1930400"/>
            <a:ext cx="3864453" cy="39601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28983C-887E-48C3-A1E5-E860A9F3E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34" y="167641"/>
            <a:ext cx="3131105" cy="3261359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A233B465-4F56-4A31-89A4-72AEE40E81A9}"/>
              </a:ext>
            </a:extLst>
          </p:cNvPr>
          <p:cNvSpPr/>
          <p:nvPr/>
        </p:nvSpPr>
        <p:spPr>
          <a:xfrm>
            <a:off x="8233254" y="4053840"/>
            <a:ext cx="3440586" cy="2529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Наші творчі будні.</a:t>
            </a:r>
          </a:p>
        </p:txBody>
      </p:sp>
    </p:spTree>
    <p:extLst>
      <p:ext uri="{BB962C8B-B14F-4D97-AF65-F5344CB8AC3E}">
        <p14:creationId xmlns:p14="http://schemas.microsoft.com/office/powerpoint/2010/main" val="2896576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1DC32-18D1-4A1B-987C-542E9C98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3520"/>
            <a:ext cx="8596668" cy="1534160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</a:rPr>
              <a:t> Виготовлення вітражів:</a:t>
            </a:r>
            <a:br>
              <a:rPr lang="uk-UA" b="1" dirty="0">
                <a:solidFill>
                  <a:srgbClr val="002060"/>
                </a:solidFill>
              </a:rPr>
            </a:br>
            <a:r>
              <a:rPr lang="uk-UA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«Квітковий вернісаж»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8E889BE-F22F-47B5-AAC8-7C7CF7618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Місце для вмісту 10">
            <a:extLst>
              <a:ext uri="{FF2B5EF4-FFF2-40B4-BE49-F238E27FC236}">
                <a16:creationId xmlns:a16="http://schemas.microsoft.com/office/drawing/2014/main" id="{C1AAD149-5DC7-49CF-A2FF-107A625CE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162"/>
            <a:ext cx="3495040" cy="4731558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AF43D2-FA14-4B42-8EBD-6F03F3F8D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010" y="15240"/>
            <a:ext cx="2989118" cy="19507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4C6715-547C-495A-BB0B-4445BA974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0" y="2045161"/>
            <a:ext cx="3842986" cy="4763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8E4EBD-3263-44A0-84C9-300B08F93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66" y="2094463"/>
            <a:ext cx="3796482" cy="468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9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5E59D-0434-461D-A993-C2B94751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88320" cy="105664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</a:t>
            </a:r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ОСВІТА</a:t>
            </a:r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81F5C3A-A288-4F09-9071-A1115D4B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ГОЛУБ Я.І.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CEDB30-13A5-46EB-BA1F-A0EA1965A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640"/>
            <a:ext cx="11514666" cy="58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84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015" y="167054"/>
            <a:ext cx="10269416" cy="597877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70C0"/>
                </a:solidFill>
              </a:rPr>
              <a:t>Якщо знаєш-розкажи, якщо вмієш - покажи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81280" y="1229257"/>
            <a:ext cx="4055403" cy="4812104"/>
          </a:xfrm>
        </p:spPr>
        <p:txBody>
          <a:bodyPr/>
          <a:lstStyle/>
          <a:p>
            <a:pPr marL="0" indent="0">
              <a:buNone/>
            </a:pPr>
            <a:r>
              <a:rPr lang="uk-UA" sz="2000" b="1" dirty="0">
                <a:solidFill>
                  <a:srgbClr val="0070C0"/>
                </a:solidFill>
              </a:rPr>
              <a:t>Майстер-клас </a:t>
            </a:r>
          </a:p>
          <a:p>
            <a:pPr marL="0" indent="0">
              <a:buNone/>
            </a:pPr>
            <a:r>
              <a:rPr lang="uk-UA" sz="2000" b="1" dirty="0">
                <a:solidFill>
                  <a:srgbClr val="0070C0"/>
                </a:solidFill>
              </a:rPr>
              <a:t>«Технологія </a:t>
            </a:r>
          </a:p>
          <a:p>
            <a:pPr marL="0" indent="0">
              <a:buNone/>
            </a:pPr>
            <a:r>
              <a:rPr lang="uk-UA" sz="2000" b="1" dirty="0">
                <a:solidFill>
                  <a:srgbClr val="0070C0"/>
                </a:solidFill>
              </a:rPr>
              <a:t>виготовлення</a:t>
            </a:r>
          </a:p>
          <a:p>
            <a:pPr marL="0" indent="0">
              <a:buNone/>
            </a:pPr>
            <a:r>
              <a:rPr lang="uk-UA" sz="2000" b="1" dirty="0">
                <a:solidFill>
                  <a:srgbClr val="0070C0"/>
                </a:solidFill>
              </a:rPr>
              <a:t>робіт в техніці </a:t>
            </a:r>
          </a:p>
          <a:p>
            <a:pPr marL="0" indent="0">
              <a:buNone/>
            </a:pPr>
            <a:r>
              <a:rPr lang="uk-UA" sz="2000" b="1" dirty="0" err="1">
                <a:solidFill>
                  <a:srgbClr val="0070C0"/>
                </a:solidFill>
              </a:rPr>
              <a:t>кінусайга</a:t>
            </a:r>
            <a:r>
              <a:rPr lang="uk-UA" sz="2000" b="1" dirty="0">
                <a:solidFill>
                  <a:srgbClr val="0070C0"/>
                </a:solidFill>
              </a:rPr>
              <a:t>»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1178806" y="6603119"/>
            <a:ext cx="1013194" cy="254881"/>
          </a:xfrm>
        </p:spPr>
        <p:txBody>
          <a:bodyPr/>
          <a:lstStyle/>
          <a:p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Місце для вмісту 13">
            <a:extLst>
              <a:ext uri="{FF2B5EF4-FFF2-40B4-BE49-F238E27FC236}">
                <a16:creationId xmlns:a16="http://schemas.microsoft.com/office/drawing/2014/main" id="{0120E8D2-F4FB-4350-ADAC-562D2B9A2C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21" y="665157"/>
            <a:ext cx="2913350" cy="3236589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62B641-01DD-4964-A742-D926B7670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80" y="665156"/>
            <a:ext cx="3048603" cy="323658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B82ED71-8091-4926-90B7-2B6857F79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19" y="3992880"/>
            <a:ext cx="6299023" cy="2865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55824B-5E65-4406-A2F9-1EF9857836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92" y="764931"/>
            <a:ext cx="399887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0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03385" y="0"/>
            <a:ext cx="11852031" cy="59787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            </a:t>
            </a:r>
            <a:r>
              <a:rPr lang="uk-UA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Творча майстерня: кабінет технологій і мистецтв</a:t>
            </a:r>
            <a:endParaRPr lang="ru-RU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0119946" y="6549108"/>
            <a:ext cx="1837591" cy="247346"/>
          </a:xfrm>
        </p:spPr>
        <p:txBody>
          <a:bodyPr/>
          <a:lstStyle/>
          <a:p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</a:p>
        </p:txBody>
      </p:sp>
      <p:pic>
        <p:nvPicPr>
          <p:cNvPr id="10" name="Місце для вмісту 9">
            <a:extLst>
              <a:ext uri="{FF2B5EF4-FFF2-40B4-BE49-F238E27FC236}">
                <a16:creationId xmlns:a16="http://schemas.microsoft.com/office/drawing/2014/main" id="{81884AAF-C735-4163-A70D-F442DF330C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19468"/>
            <a:ext cx="2923207" cy="2533332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8B4B54-3A27-4194-BDE6-6A8A216E1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680" y="746772"/>
            <a:ext cx="3308978" cy="25333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2F4605A-2177-4093-A799-E2D10FC5C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3" y="3574392"/>
            <a:ext cx="2803377" cy="32836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3714CB-768B-4366-91B6-9F6B686D5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29000"/>
            <a:ext cx="3108960" cy="3429000"/>
          </a:xfrm>
          <a:prstGeom prst="rect">
            <a:avLst/>
          </a:prstGeom>
        </p:spPr>
      </p:pic>
      <p:pic>
        <p:nvPicPr>
          <p:cNvPr id="12" name="Місце для вмісту 11">
            <a:extLst>
              <a:ext uri="{FF2B5EF4-FFF2-40B4-BE49-F238E27FC236}">
                <a16:creationId xmlns:a16="http://schemas.microsoft.com/office/drawing/2014/main" id="{C535CA34-8313-4079-8944-8EEE5C7F55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4" y="746772"/>
            <a:ext cx="2628883" cy="2691776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3376354-1892-4D7A-9F5E-022D721493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06" y="3428999"/>
            <a:ext cx="3308978" cy="321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5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origami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15F9C-9C43-4E6A-BD48-7B447A8D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14" y="121920"/>
            <a:ext cx="8596668" cy="1046480"/>
          </a:xfrm>
        </p:spPr>
        <p:txBody>
          <a:bodyPr/>
          <a:lstStyle/>
          <a:p>
            <a:r>
              <a:rPr lang="uk-UA" dirty="0"/>
              <a:t>Оформлення сцени, школи, </a:t>
            </a:r>
            <a:r>
              <a:rPr lang="uk-UA" dirty="0" err="1"/>
              <a:t>пансіона</a:t>
            </a:r>
            <a:r>
              <a:rPr lang="uk-UA" dirty="0"/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1DE937-6867-46FE-85E1-A86406CFB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171" y="1833880"/>
            <a:ext cx="2495511" cy="38912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B91548-4CE5-496A-BCCE-52D2B0445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07" y="1361440"/>
            <a:ext cx="3042073" cy="2590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F707E4-A469-451B-A638-8CE9415C6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13" y="1361440"/>
            <a:ext cx="3042074" cy="2590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DEDAF5-A328-4A63-AD9F-E36030B56F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35" y="4145280"/>
            <a:ext cx="3042074" cy="2743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03F9F4-BFB7-497A-B685-35BF5B2833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535" y="3779520"/>
            <a:ext cx="3192066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89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нижнього колонтитула 1">
            <a:extLst>
              <a:ext uri="{FF2B5EF4-FFF2-40B4-BE49-F238E27FC236}">
                <a16:creationId xmlns:a16="http://schemas.microsoft.com/office/drawing/2014/main" id="{3ACCAF38-2473-4E7E-B4DF-95A5A6F1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345441"/>
            <a:ext cx="7938346" cy="609600"/>
          </a:xfrm>
        </p:spPr>
        <p:txBody>
          <a:bodyPr/>
          <a:lstStyle/>
          <a:p>
            <a:r>
              <a:rPr lang="ru-RU" sz="4400" dirty="0" err="1">
                <a:solidFill>
                  <a:schemeClr val="accent2"/>
                </a:solidFill>
              </a:rPr>
              <a:t>Виготовлення</a:t>
            </a:r>
            <a:r>
              <a:rPr lang="ru-RU" sz="4400" dirty="0">
                <a:solidFill>
                  <a:schemeClr val="accent2"/>
                </a:solidFill>
              </a:rPr>
              <a:t> </a:t>
            </a:r>
            <a:r>
              <a:rPr lang="ru-RU" sz="4400" dirty="0" err="1">
                <a:solidFill>
                  <a:schemeClr val="accent2"/>
                </a:solidFill>
              </a:rPr>
              <a:t>декорацій</a:t>
            </a:r>
            <a:r>
              <a:rPr lang="ru-RU" sz="4400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F30037-108D-4136-B6BC-E0DD3C0CE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4" y="1194724"/>
            <a:ext cx="5164931" cy="502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1D3994-CB3A-4164-833F-63DF5C6C9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66" y="1117600"/>
            <a:ext cx="5963920" cy="510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36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69727-B428-4A23-9566-61DCFCC0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2960"/>
          </a:xfrm>
        </p:spPr>
        <p:txBody>
          <a:bodyPr>
            <a:noAutofit/>
          </a:bodyPr>
          <a:lstStyle/>
          <a:p>
            <a:r>
              <a:rPr lang="ru-RU" sz="4800" dirty="0" err="1">
                <a:solidFill>
                  <a:schemeClr val="accent2"/>
                </a:solidFill>
              </a:rPr>
              <a:t>Виготовлення</a:t>
            </a:r>
            <a:r>
              <a:rPr lang="ru-RU" sz="4800" dirty="0">
                <a:solidFill>
                  <a:schemeClr val="accent2"/>
                </a:solidFill>
              </a:rPr>
              <a:t> </a:t>
            </a:r>
            <a:r>
              <a:rPr lang="ru-RU" sz="4800" dirty="0" err="1">
                <a:solidFill>
                  <a:schemeClr val="accent2"/>
                </a:solidFill>
              </a:rPr>
              <a:t>декорацій</a:t>
            </a:r>
            <a:r>
              <a:rPr lang="ru-RU" sz="4800" dirty="0">
                <a:solidFill>
                  <a:schemeClr val="accent2"/>
                </a:solidFill>
              </a:rPr>
              <a:t>..</a:t>
            </a:r>
            <a:br>
              <a:rPr lang="ru-RU" sz="4800" dirty="0">
                <a:solidFill>
                  <a:schemeClr val="accent2"/>
                </a:solidFill>
              </a:rPr>
            </a:br>
            <a:endParaRPr lang="uk-UA" sz="4800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B7C3EC5B-2B93-4A19-980B-B7FFA2488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49121"/>
            <a:ext cx="5323840" cy="4815334"/>
          </a:xfrm>
        </p:spPr>
      </p:pic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DA98AF3-BA40-45F3-A405-D8DBABA6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491066" cy="2301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020B64-ABC5-4045-8EF8-EBD095BC7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0" y="1849122"/>
            <a:ext cx="6024880" cy="481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1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9715A-D27D-4FAF-8B3E-EDE637EA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574" y="0"/>
            <a:ext cx="8596668" cy="934720"/>
          </a:xfrm>
        </p:spPr>
        <p:txBody>
          <a:bodyPr>
            <a:normAutofit fontScale="90000"/>
          </a:bodyPr>
          <a:lstStyle/>
          <a:p>
            <a:r>
              <a:rPr lang="uk-UA" dirty="0"/>
              <a:t>Планування та оформлення клумб на території школи.</a:t>
            </a:r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C91ADE2-97FA-444C-BEEE-12D123F4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3"/>
            <a:ext cx="1984586" cy="3187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29A361-6854-4FB7-A686-E90C509FE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1077567"/>
            <a:ext cx="2998470" cy="29356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242245-007D-4874-9BF7-87268EDAC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70" y="1060091"/>
            <a:ext cx="3130550" cy="30070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C9CC04-B711-4D2E-8B7E-8B3CF9365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66" y="1006143"/>
            <a:ext cx="3247918" cy="30070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5FB618-524B-4C88-A33F-9F9A40E8A8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4156047"/>
            <a:ext cx="3132455" cy="2590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45FECF-AFF4-42B9-ABA8-B5A90E62A8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66" y="4211623"/>
            <a:ext cx="3283506" cy="24796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679D6B-CEB0-417F-AAF6-F00E67C534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70" y="4260491"/>
            <a:ext cx="3130550" cy="24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3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97292-80F4-402F-8567-0E31964FF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CB1AD740-96DE-4A01-9EF9-85A6AC92B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99719"/>
            <a:ext cx="8686800" cy="629412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46D86F-A201-4C4D-A4F1-A2C0FCEED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299719"/>
            <a:ext cx="3281680" cy="62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748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9909386" cy="6098931"/>
          </a:xfrm>
        </p:spPr>
        <p:txBody>
          <a:bodyPr>
            <a:normAutofit/>
          </a:bodyPr>
          <a:lstStyle/>
          <a:p>
            <a:pPr algn="ctr"/>
            <a:r>
              <a:rPr lang="uk-UA" sz="4800" dirty="0">
                <a:solidFill>
                  <a:srgbClr val="0070C0"/>
                </a:solidFill>
              </a:rPr>
              <a:t> Вважаю, що педагогічна майстерність сучасного керівника гуртка залежить від фундаментальних знань з базового предмета, високої загальної культури і </a:t>
            </a:r>
            <a:br>
              <a:rPr lang="uk-UA" sz="4800" dirty="0">
                <a:solidFill>
                  <a:srgbClr val="0070C0"/>
                </a:solidFill>
              </a:rPr>
            </a:br>
            <a:r>
              <a:rPr lang="uk-UA" sz="4800" dirty="0">
                <a:solidFill>
                  <a:srgbClr val="0070C0"/>
                </a:solidFill>
              </a:rPr>
              <a:t>ґрунтової дидактичної компетентності.</a:t>
            </a:r>
            <a:endParaRPr lang="ru-RU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1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166946"/>
          </a:xfrm>
        </p:spPr>
        <p:txBody>
          <a:bodyPr>
            <a:normAutofit/>
          </a:bodyPr>
          <a:lstStyle/>
          <a:p>
            <a:br>
              <a:rPr lang="uk-UA" sz="6600" dirty="0"/>
            </a:br>
            <a:br>
              <a:rPr lang="uk-UA" sz="6600" dirty="0"/>
            </a:br>
            <a:r>
              <a:rPr lang="uk-UA" sz="6600" dirty="0"/>
              <a:t>   ДЯКУЮ ЗА УВАГУ!</a:t>
            </a:r>
            <a:endParaRPr lang="ru-RU" sz="66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1218984" y="6576646"/>
            <a:ext cx="896815" cy="184639"/>
          </a:xfrm>
        </p:spPr>
        <p:txBody>
          <a:bodyPr/>
          <a:lstStyle/>
          <a:p>
            <a:endPara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591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6B14A7-DBE0-4793-851C-FFBC7545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32B46F-479A-4C48-B96A-0F4D3436F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69" y="294640"/>
            <a:ext cx="480210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77A185-D413-4393-86BE-352C53B23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320" y="101600"/>
            <a:ext cx="4541520" cy="69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6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00339-AEE9-49BE-9BDB-1CF42BA3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10938018" cy="2306596"/>
          </a:xfrm>
        </p:spPr>
        <p:txBody>
          <a:bodyPr>
            <a:normAutofit fontScale="90000"/>
          </a:bodyPr>
          <a:lstStyle/>
          <a:p>
            <a:r>
              <a:rPr lang="uk-UA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Моє життєве кредо:</a:t>
            </a:r>
            <a:br>
              <a:rPr lang="uk-UA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«Дякую кожній людині, яку зустрічаю на своєму</a:t>
            </a:r>
            <a:br>
              <a:rPr lang="uk-UA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життєвому шляху, адже кожен дає найцінніше-досвід».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6F8DDBC-F757-4961-807E-8F5426E9E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3299254"/>
            <a:ext cx="8596668" cy="2803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Моє педагогічне кредо:</a:t>
            </a:r>
          </a:p>
          <a:p>
            <a:pPr marL="0" indent="0">
              <a:buNone/>
            </a:pPr>
            <a:r>
              <a:rPr lang="uk-UA" sz="3200" b="1" i="1" dirty="0">
                <a:solidFill>
                  <a:schemeClr val="accent5"/>
                </a:solidFill>
              </a:rPr>
              <a:t>«Розум полягає не лише в знаннях, але й у вмінні застосовувати ці знання»</a:t>
            </a:r>
          </a:p>
          <a:p>
            <a:pPr marL="0" indent="0">
              <a:buNone/>
            </a:pPr>
            <a:r>
              <a:rPr lang="uk-UA" sz="3200" b="1" i="1" dirty="0">
                <a:solidFill>
                  <a:schemeClr val="accent5"/>
                </a:solidFill>
              </a:rPr>
              <a:t>                                              </a:t>
            </a:r>
            <a:r>
              <a:rPr lang="uk-UA" sz="3200" b="1" i="1" dirty="0" err="1">
                <a:solidFill>
                  <a:schemeClr val="accent5"/>
                </a:solidFill>
              </a:rPr>
              <a:t>Арістотель</a:t>
            </a:r>
            <a:r>
              <a:rPr lang="uk-UA" sz="3200" b="1" i="1" dirty="0">
                <a:solidFill>
                  <a:schemeClr val="accent5"/>
                </a:solidFill>
              </a:rPr>
              <a:t>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39903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240389" cy="1320800"/>
          </a:xfrm>
        </p:spPr>
        <p:txBody>
          <a:bodyPr/>
          <a:lstStyle/>
          <a:p>
            <a:r>
              <a:rPr lang="uk-UA" b="1" dirty="0"/>
              <a:t>Методична тема, над якою я працюю: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5400" b="1" dirty="0">
                <a:solidFill>
                  <a:srgbClr val="0070C0"/>
                </a:solidFill>
              </a:rPr>
              <a:t>«Розвиток творчих здібностей вихованців на заняттях гуртка»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1289322" y="6532685"/>
            <a:ext cx="902677" cy="237392"/>
          </a:xfrm>
        </p:spPr>
        <p:txBody>
          <a:bodyPr/>
          <a:lstStyle/>
          <a:p>
            <a:r>
              <a:rPr lang="ru-RU" sz="1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Білоус</a:t>
            </a:r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З.Г.</a:t>
            </a:r>
          </a:p>
        </p:txBody>
      </p:sp>
    </p:spTree>
    <p:extLst>
      <p:ext uri="{BB962C8B-B14F-4D97-AF65-F5344CB8AC3E}">
        <p14:creationId xmlns:p14="http://schemas.microsoft.com/office/powerpoint/2010/main" val="488798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1985B-FC43-4DA1-AAB2-091C1D4CB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dirty="0"/>
              <a:t>Мета гуртка: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BCB229-8CA2-40E6-8F54-18DEEEC4E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- формування всебічного розвитку особистості дитини засобами гуртка «Веселий олівець»</a:t>
            </a:r>
          </a:p>
          <a:p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- знайомити з поняттям та знаннями, які стосуються техніки малювання;</a:t>
            </a:r>
          </a:p>
          <a:p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- навчати володінню різних технік рукоділля;</a:t>
            </a:r>
          </a:p>
          <a:p>
            <a:r>
              <a:rPr lang="uk-UA" sz="2800" dirty="0">
                <a:solidFill>
                  <a:schemeClr val="accent1">
                    <a:lumMod val="75000"/>
                  </a:schemeClr>
                </a:solidFill>
              </a:rPr>
              <a:t>- виховувати культуру праці, дбайливе ставлення та пошану до традицій українського народу.</a:t>
            </a:r>
          </a:p>
        </p:txBody>
      </p:sp>
    </p:spTree>
    <p:extLst>
      <p:ext uri="{BB962C8B-B14F-4D97-AF65-F5344CB8AC3E}">
        <p14:creationId xmlns:p14="http://schemas.microsoft.com/office/powerpoint/2010/main" val="216180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3BBB6-2431-4710-B411-1C43C9E0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702396-6315-406B-A72B-F5FDB5473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42240"/>
            <a:ext cx="1009904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7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5846"/>
            <a:ext cx="8596668" cy="1754554"/>
          </a:xfrm>
        </p:spPr>
        <p:txBody>
          <a:bodyPr/>
          <a:lstStyle/>
          <a:p>
            <a:r>
              <a:rPr lang="uk-UA" b="1" dirty="0"/>
              <a:t> Гурток «Веселий олівець»: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60" y="802641"/>
            <a:ext cx="9493347" cy="3901440"/>
          </a:xfrm>
        </p:spPr>
        <p:txBody>
          <a:bodyPr>
            <a:normAutofit fontScale="92500"/>
          </a:bodyPr>
          <a:lstStyle/>
          <a:p>
            <a:r>
              <a:rPr lang="ru-RU" sz="2800" dirty="0"/>
              <a:t>Його проводять не для учнів, а разом з ними. </a:t>
            </a:r>
          </a:p>
          <a:p>
            <a:r>
              <a:rPr lang="ru-RU" sz="2800" dirty="0"/>
              <a:t>Панує  атмосфера інтересу, довіри і співробітництва (педагогіка партнерства).</a:t>
            </a:r>
          </a:p>
          <a:p>
            <a:r>
              <a:rPr lang="ru-RU" sz="2800" dirty="0"/>
              <a:t>Його характеризує не навчання словом, а навчання справою.</a:t>
            </a:r>
          </a:p>
          <a:p>
            <a:r>
              <a:rPr lang="ru-RU" sz="2800" dirty="0"/>
              <a:t>Тут немає місця нудьзі, страху і злості від безсилля. </a:t>
            </a:r>
          </a:p>
          <a:p>
            <a:r>
              <a:rPr lang="ru-RU" sz="2800" dirty="0"/>
              <a:t> Є місце кожній дитині, тому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творча</a:t>
            </a:r>
            <a:r>
              <a:rPr lang="ru-RU" sz="2800" dirty="0"/>
              <a:t> робота, </a:t>
            </a:r>
            <a:r>
              <a:rPr lang="ru-RU" sz="2800" dirty="0" err="1"/>
              <a:t>здобуття</a:t>
            </a:r>
            <a:r>
              <a:rPr lang="ru-RU" sz="2800" dirty="0"/>
              <a:t> </a:t>
            </a:r>
            <a:r>
              <a:rPr lang="ru-RU" sz="2800" dirty="0" err="1"/>
              <a:t>навичок</a:t>
            </a:r>
            <a:r>
              <a:rPr lang="ru-RU" sz="2800" dirty="0"/>
              <a:t> у </a:t>
            </a:r>
            <a:r>
              <a:rPr lang="ru-RU" sz="2800" dirty="0" err="1"/>
              <a:t>малюванні</a:t>
            </a:r>
            <a:r>
              <a:rPr lang="ru-RU" sz="2800" dirty="0"/>
              <a:t> — запорука її успіху в майбутньому.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E65C56-5944-4B61-B789-C5A211F9D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50" y="4505766"/>
            <a:ext cx="3219371" cy="22555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B709E6-5C77-44E8-AF2A-F83C86BF6F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77" y="4614640"/>
            <a:ext cx="3394046" cy="2313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684D8B-9DA5-4EBF-8729-7C3AB49EE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4505766"/>
            <a:ext cx="3619391" cy="23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7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1830</TotalTime>
  <Words>609</Words>
  <Application>Microsoft Office PowerPoint</Application>
  <PresentationFormat>Широкий екран</PresentationFormat>
  <Paragraphs>110</Paragraphs>
  <Slides>38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46" baseType="lpstr">
      <vt:lpstr>Arial</vt:lpstr>
      <vt:lpstr>Arial Black</vt:lpstr>
      <vt:lpstr>Calibri</vt:lpstr>
      <vt:lpstr>Franklin Gothic Heavy</vt:lpstr>
      <vt:lpstr>Times New Roman</vt:lpstr>
      <vt:lpstr>Trebuchet MS</vt:lpstr>
      <vt:lpstr>Wingdings 3</vt:lpstr>
      <vt:lpstr>Грань</vt:lpstr>
      <vt:lpstr>Комунальний заклад освіти «Першотравенський багатопрофільний навчально-реабілітаційний центр «БЕРЕГИНЯ» «Дніпропетровської обласної ради»</vt:lpstr>
      <vt:lpstr>Загальні відомості про вчителя.</vt:lpstr>
      <vt:lpstr>                 ОСВІТА</vt:lpstr>
      <vt:lpstr>Презентація PowerPoint</vt:lpstr>
      <vt:lpstr>Моє життєве кредо: «Дякую кожній людині, яку зустрічаю на своєму життєвому шляху, адже кожен дає найцінніше-досвід».</vt:lpstr>
      <vt:lpstr>Методична тема, над якою я працюю: </vt:lpstr>
      <vt:lpstr>Мета гуртка:</vt:lpstr>
      <vt:lpstr>Презентація PowerPoint</vt:lpstr>
      <vt:lpstr> Гурток «Веселий олівець»:</vt:lpstr>
      <vt:lpstr>Презентація PowerPoint</vt:lpstr>
      <vt:lpstr> </vt:lpstr>
      <vt:lpstr>Використання наочності. </vt:lpstr>
      <vt:lpstr>     Виготовлення виробів із солоного тіста</vt:lpstr>
      <vt:lpstr>                  Лозоплетіння.</vt:lpstr>
      <vt:lpstr>ПРОЕКТ: мрії стають реальністю, коли думки                                                                перетворюються на дії </vt:lpstr>
      <vt:lpstr>Проект: Великодня писанка  Заняття гуртка. </vt:lpstr>
      <vt:lpstr>Презентація PowerPoint</vt:lpstr>
      <vt:lpstr>Виставка творчих робіт до Міжнародного дня людей з інвалідністю                         в м. Дніпро «Повір у себе»</vt:lpstr>
      <vt:lpstr>Участь у міському конкурсі «Зимова казка»</vt:lpstr>
      <vt:lpstr>    Постійно діюча виставка «Вернісаж»</vt:lpstr>
      <vt:lpstr>       Виставка: Великодня писанка.</vt:lpstr>
      <vt:lpstr>Виставка присвячена дню народження Т.Г. Шевченка.</vt:lpstr>
      <vt:lpstr>Участь у обласній виставці до Міжнародного дня людей з інвалідністю. Виставка декоративно -ужиткового мистецтва. </vt:lpstr>
      <vt:lpstr> Виставка декоративно -ужиткового мистецтва  «День осені». </vt:lpstr>
      <vt:lpstr> Виставка декоративно -ужиткового мистецтва  «День осені». </vt:lpstr>
      <vt:lpstr>Участь в обласних заходах: Виготовлення ляльок-мотанок.</vt:lpstr>
      <vt:lpstr>         Засвоєння різних технік: відтиск, монотипія.</vt:lpstr>
      <vt:lpstr>Робота в кабінеті.</vt:lpstr>
      <vt:lpstr> Виготовлення вітражів: «Квітковий вернісаж»</vt:lpstr>
      <vt:lpstr>Якщо знаєш-розкажи, якщо вмієш - покажи</vt:lpstr>
      <vt:lpstr>            Творча майстерня: кабінет технологій і мистецтв</vt:lpstr>
      <vt:lpstr>Оформлення сцени, школи, пансіона. </vt:lpstr>
      <vt:lpstr>Презентація PowerPoint</vt:lpstr>
      <vt:lpstr>Виготовлення декорацій.. </vt:lpstr>
      <vt:lpstr>Планування та оформлення клумб на території школи.</vt:lpstr>
      <vt:lpstr>Презентація PowerPoint</vt:lpstr>
      <vt:lpstr> Вважаю, що педагогічна майстерність сучасного керівника гуртка залежить від фундаментальних знань з базового предмета, високої загальної культури і  ґрунтової дидактичної компетентності.</vt:lpstr>
      <vt:lpstr>     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Творчий звіт вчителя трудового навчання Голуб Яни Іванівни</dc:title>
  <dc:creator>Admin</dc:creator>
  <cp:lastModifiedBy>User</cp:lastModifiedBy>
  <cp:revision>206</cp:revision>
  <dcterms:created xsi:type="dcterms:W3CDTF">2018-03-03T11:22:42Z</dcterms:created>
  <dcterms:modified xsi:type="dcterms:W3CDTF">2025-03-19T11:16:09Z</dcterms:modified>
</cp:coreProperties>
</file>