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3.xml" ContentType="application/vnd.openxmlformats-officedocument.theme+xml"/>
  <Override PartName="/ppt/slideLayouts/slideLayout48.xml" ContentType="application/vnd.openxmlformats-officedocument.presentationml.slideLayout+xml"/>
  <Override PartName="/ppt/theme/theme14.xml" ContentType="application/vnd.openxmlformats-officedocument.theme+xml"/>
  <Override PartName="/ppt/slideLayouts/slideLayout49.xml" ContentType="application/vnd.openxmlformats-officedocument.presentationml.slideLayout+xml"/>
  <Override PartName="/ppt/theme/theme15.xml" ContentType="application/vnd.openxmlformats-officedocument.theme+xml"/>
  <Override PartName="/ppt/slideLayouts/slideLayout50.xml" ContentType="application/vnd.openxmlformats-officedocument.presentationml.slideLayout+xml"/>
  <Override PartName="/ppt/theme/theme16.xml" ContentType="application/vnd.openxmlformats-officedocument.theme+xml"/>
  <Override PartName="/ppt/slideLayouts/slideLayout51.xml" ContentType="application/vnd.openxmlformats-officedocument.presentationml.slideLayout+xml"/>
  <Override PartName="/ppt/theme/theme17.xml" ContentType="application/vnd.openxmlformats-officedocument.theme+xml"/>
  <Override PartName="/ppt/slideLayouts/slideLayout52.xml" ContentType="application/vnd.openxmlformats-officedocument.presentationml.slideLayout+xml"/>
  <Override PartName="/ppt/theme/theme18.xml" ContentType="application/vnd.openxmlformats-officedocument.theme+xml"/>
  <Override PartName="/ppt/slideLayouts/slideLayout53.xml" ContentType="application/vnd.openxmlformats-officedocument.presentationml.slideLayout+xml"/>
  <Override PartName="/ppt/theme/theme19.xml" ContentType="application/vnd.openxmlformats-officedocument.theme+xml"/>
  <Override PartName="/ppt/slideLayouts/slideLayout54.xml" ContentType="application/vnd.openxmlformats-officedocument.presentationml.slideLayout+xml"/>
  <Override PartName="/ppt/theme/theme20.xml" ContentType="application/vnd.openxmlformats-officedocument.theme+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 id="2147483672" r:id="rId4"/>
    <p:sldMasterId id="2147483674" r:id="rId5"/>
    <p:sldMasterId id="2147483676" r:id="rId6"/>
    <p:sldMasterId id="2147483678" r:id="rId7"/>
    <p:sldMasterId id="2147483680" r:id="rId8"/>
    <p:sldMasterId id="2147483682" r:id="rId9"/>
    <p:sldMasterId id="2147483692" r:id="rId10"/>
    <p:sldMasterId id="2147483699" r:id="rId11"/>
    <p:sldMasterId id="2147483701" r:id="rId12"/>
    <p:sldMasterId id="2147483702" r:id="rId13"/>
    <p:sldMasterId id="2147483707" r:id="rId14"/>
    <p:sldMasterId id="2147483709" r:id="rId15"/>
    <p:sldMasterId id="2147483711" r:id="rId16"/>
    <p:sldMasterId id="2147483713" r:id="rId17"/>
    <p:sldMasterId id="2147483715" r:id="rId18"/>
    <p:sldMasterId id="2147483717" r:id="rId19"/>
    <p:sldMasterId id="2147483719" r:id="rId20"/>
    <p:sldMasterId id="2147483721" r:id="rId21"/>
    <p:sldMasterId id="2147483723" r:id="rId22"/>
  </p:sldMasterIdLst>
  <p:notesMasterIdLst>
    <p:notesMasterId r:id="rId76"/>
  </p:notesMasterIdLst>
  <p:sldIdLst>
    <p:sldId id="256" r:id="rId23"/>
    <p:sldId id="257" r:id="rId24"/>
    <p:sldId id="258" r:id="rId25"/>
    <p:sldId id="259" r:id="rId26"/>
    <p:sldId id="260" r:id="rId27"/>
    <p:sldId id="261" r:id="rId28"/>
    <p:sldId id="311" r:id="rId29"/>
    <p:sldId id="340" r:id="rId30"/>
    <p:sldId id="342" r:id="rId31"/>
    <p:sldId id="346" r:id="rId32"/>
    <p:sldId id="344"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296" r:id="rId66"/>
    <p:sldId id="297" r:id="rId67"/>
    <p:sldId id="298" r:id="rId68"/>
    <p:sldId id="304" r:id="rId69"/>
    <p:sldId id="305" r:id="rId70"/>
    <p:sldId id="306" r:id="rId71"/>
    <p:sldId id="307" r:id="rId72"/>
    <p:sldId id="308" r:id="rId73"/>
    <p:sldId id="309" r:id="rId74"/>
    <p:sldId id="310" r:id="rId75"/>
  </p:sldIdLst>
  <p:sldSz cx="9144000" cy="6858000" type="screen4x3"/>
  <p:notesSz cx="6858000" cy="9945688"/>
  <p:embeddedFontLst>
    <p:embeddedFont>
      <p:font typeface="Arial Black" panose="020B0A04020102020204" pitchFamily="34" charset="0"/>
      <p:regular r:id="rId77"/>
      <p:bold r:id="rId78"/>
    </p:embeddedFont>
    <p:embeddedFont>
      <p:font typeface="Arial Narrow" panose="020B0606020202030204" pitchFamily="34" charset="0"/>
      <p:regular r:id="rId79"/>
      <p:bold r:id="rId80"/>
      <p:italic r:id="rId81"/>
      <p:boldItalic r:id="rId82"/>
    </p:embeddedFont>
    <p:embeddedFont>
      <p:font typeface="Bookman Old Style" panose="02050604050505020204" pitchFamily="18" charset="0"/>
      <p:regular r:id="rId83"/>
      <p:bold r:id="rId84"/>
      <p:italic r:id="rId85"/>
      <p:boldItalic r:id="rId86"/>
    </p:embeddedFont>
    <p:embeddedFont>
      <p:font typeface="Century Gothic" panose="020B0502020202020204" pitchFamily="34" charset="0"/>
      <p:regular r:id="rId87"/>
      <p:bold r:id="rId88"/>
      <p:italic r:id="rId89"/>
      <p:boldItalic r:id="rId90"/>
    </p:embeddedFont>
    <p:embeddedFont>
      <p:font typeface="Corbel" panose="020B0503020204020204" pitchFamily="34" charset="0"/>
      <p:regular r:id="rId91"/>
      <p:bold r:id="rId92"/>
      <p:italic r:id="rId93"/>
      <p:boldItalic r:id="rId94"/>
    </p:embeddedFont>
    <p:embeddedFont>
      <p:font typeface="Corsiva" panose="020B0604020202020204" charset="0"/>
      <p:regular r:id="rId95"/>
      <p:bold r:id="rId96"/>
      <p:italic r:id="rId97"/>
      <p:boldItalic r:id="rId98"/>
    </p:embeddedFont>
    <p:embeddedFont>
      <p:font typeface="Garamond" panose="02020404030301010803" pitchFamily="18" charset="0"/>
      <p:regular r:id="rId99"/>
      <p:bold r:id="rId100"/>
      <p:italic r:id="rId101"/>
      <p:boldItalic r:id="rId102"/>
    </p:embeddedFont>
    <p:embeddedFont>
      <p:font typeface="Lucida Sans" panose="020B060203050402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3133">
          <p15:clr>
            <a:srgbClr val="000000"/>
          </p15:clr>
        </p15:guide>
        <p15:guide id="2" pos="2160">
          <p15:clr>
            <a:srgbClr val="000000"/>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gmWmoDnCLZj1gCZEXvqREKH4KG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764100-BBEA-4319-A28E-A41192CDEA4D}">
  <a:tblStyle styleId="{9F764100-BBEA-4319-A28E-A41192CDEA4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5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8.fntdata"/><Relationship Id="rId89"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07" Type="http://customschemas.google.com/relationships/presentationmetadata" Target="metadata"/><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font" Target="fonts/font3.fntdata"/><Relationship Id="rId87" Type="http://schemas.openxmlformats.org/officeDocument/2006/relationships/font" Target="fonts/font11.fntdata"/><Relationship Id="rId102" Type="http://schemas.openxmlformats.org/officeDocument/2006/relationships/font" Target="fonts/font26.fntdata"/><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font" Target="fonts/font29.fntdata"/><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font" Target="fonts/font27.fntdata"/><Relationship Id="rId10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font" Target="fonts/font30.fntdata"/><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viewProps" Target="viewProps.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font" Target="fonts/font28.fntdata"/><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968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2" y="0"/>
            <a:ext cx="2971800" cy="4968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724400"/>
            <a:ext cx="5486400" cy="447516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447212"/>
            <a:ext cx="2971800" cy="4968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2" y="9447212"/>
            <a:ext cx="29718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uk-UA"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1: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12: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12: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13: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13: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14: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p14: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5: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15: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6: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16: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7: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17: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18: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p18: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9: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19: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20: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p20: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1: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21: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0" name="Google Shape;680;p2:notes"/>
          <p:cNvSpPr txBox="1">
            <a:spLocks noGrp="1"/>
          </p:cNvSpPr>
          <p:nvPr>
            <p:ph type="body" idx="1"/>
          </p:nvPr>
        </p:nvSpPr>
        <p:spPr>
          <a:xfrm>
            <a:off x="685800" y="4724400"/>
            <a:ext cx="5486400" cy="4475162"/>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
        <p:nvSpPr>
          <p:cNvPr id="681" name="Google Shape;681;p2:notes"/>
          <p:cNvSpPr txBox="1"/>
          <p:nvPr/>
        </p:nvSpPr>
        <p:spPr>
          <a:xfrm>
            <a:off x="3884612" y="9447212"/>
            <a:ext cx="2971800" cy="496887"/>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uk-UA" sz="1200" b="0" i="0" u="none">
                <a:solidFill>
                  <a:srgbClr val="000000"/>
                </a:solidFill>
                <a:latin typeface="Times New Roman"/>
                <a:ea typeface="Times New Roman"/>
                <a:cs typeface="Times New Roman"/>
                <a:sym typeface="Times New Roman"/>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22: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22: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23: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p23: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4: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p24: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25: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25: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26: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26: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27: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27: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28: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28: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9: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29: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30: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30: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31: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7" name="Google Shape;1027;p31: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3:notes"/>
          <p:cNvSpPr txBox="1">
            <a:spLocks noGrp="1"/>
          </p:cNvSpPr>
          <p:nvPr>
            <p:ph type="body" idx="1"/>
          </p:nvPr>
        </p:nvSpPr>
        <p:spPr>
          <a:xfrm>
            <a:off x="685800" y="4724400"/>
            <a:ext cx="5486400" cy="4475162"/>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p>
        </p:txBody>
      </p:sp>
      <p:sp>
        <p:nvSpPr>
          <p:cNvPr id="691" name="Google Shape;691;p3:notes"/>
          <p:cNvSpPr txBox="1"/>
          <p:nvPr/>
        </p:nvSpPr>
        <p:spPr>
          <a:xfrm>
            <a:off x="3884612" y="9447212"/>
            <a:ext cx="2971800" cy="496887"/>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uk-UA" sz="1200" b="0" i="0" u="none">
                <a:solidFill>
                  <a:srgbClr val="000000"/>
                </a:solidFill>
                <a:latin typeface="Times New Roman"/>
                <a:ea typeface="Times New Roman"/>
                <a:cs typeface="Times New Roman"/>
                <a:sym typeface="Times New Roman"/>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2: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2: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33: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33: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34: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34: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35: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p35: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6: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36: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37: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p37: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38: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p38: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39: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p39: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40:notes"/>
          <p:cNvSpPr txBox="1">
            <a:spLocks noGrp="1"/>
          </p:cNvSpPr>
          <p:nvPr>
            <p:ph type="body" idx="1"/>
          </p:nvPr>
        </p:nvSpPr>
        <p:spPr>
          <a:xfrm>
            <a:off x="685800" y="4724400"/>
            <a:ext cx="5486400" cy="44751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p40: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41: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1" name="Google Shape;1201;p41: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4: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42: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7" name="Google Shape;1207;p42: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43: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2" name="Google Shape;1212;p43: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49: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49: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50: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7" name="Google Shape;1267;p50: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51: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7" name="Google Shape;1277;p51: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52: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3" name="Google Shape;1283;p52: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53: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0" name="Google Shape;1290;p53:notes"/>
          <p:cNvSpPr>
            <a:spLocks noGrp="1" noRot="1" noChangeAspect="1"/>
          </p:cNvSpPr>
          <p:nvPr>
            <p:ph type="sldImg" idx="2"/>
          </p:nvPr>
        </p:nvSpPr>
        <p:spPr>
          <a:xfrm>
            <a:off x="9429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54: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p54: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55: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04" name="Google Shape;1304;p55:notes"/>
          <p:cNvSpPr txBox="1">
            <a:spLocks noGrp="1"/>
          </p:cNvSpPr>
          <p:nvPr>
            <p:ph type="body" idx="1"/>
          </p:nvPr>
        </p:nvSpPr>
        <p:spPr>
          <a:xfrm>
            <a:off x="685800" y="4724400"/>
            <a:ext cx="5486400" cy="44751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p55:notes"/>
          <p:cNvSpPr txBox="1"/>
          <p:nvPr/>
        </p:nvSpPr>
        <p:spPr>
          <a:xfrm>
            <a:off x="3884612" y="9447212"/>
            <a:ext cx="29718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uk-UA" sz="1800" b="0" i="0" u="none">
                <a:solidFill>
                  <a:srgbClr val="000000"/>
                </a:solidFill>
                <a:latin typeface="Times New Roman"/>
                <a:ea typeface="Times New Roman"/>
                <a:cs typeface="Times New Roman"/>
                <a:sym typeface="Times New Roman"/>
              </a:rPr>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5: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6: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9: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9: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0:notes"/>
          <p:cNvSpPr txBox="1">
            <a:spLocks noGrp="1"/>
          </p:cNvSpPr>
          <p:nvPr>
            <p:ph type="body" idx="1"/>
          </p:nvPr>
        </p:nvSpPr>
        <p:spPr>
          <a:xfrm>
            <a:off x="685800" y="4724400"/>
            <a:ext cx="5486400" cy="447516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10: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11:notes"/>
          <p:cNvSpPr>
            <a:spLocks noGrp="1" noRot="1" noChangeAspect="1"/>
          </p:cNvSpPr>
          <p:nvPr>
            <p:ph type="sldImg" idx="2"/>
          </p:nvPr>
        </p:nvSpPr>
        <p:spPr>
          <a:xfrm>
            <a:off x="942975" y="746125"/>
            <a:ext cx="4972050" cy="37290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11:notes"/>
          <p:cNvSpPr txBox="1">
            <a:spLocks noGrp="1"/>
          </p:cNvSpPr>
          <p:nvPr>
            <p:ph type="body" idx="1"/>
          </p:nvPr>
        </p:nvSpPr>
        <p:spPr>
          <a:xfrm>
            <a:off x="685800" y="4724400"/>
            <a:ext cx="5486400" cy="44751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p11:notes"/>
          <p:cNvSpPr txBox="1"/>
          <p:nvPr/>
        </p:nvSpPr>
        <p:spPr>
          <a:xfrm>
            <a:off x="3884612" y="9447212"/>
            <a:ext cx="29718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uk-UA" sz="1200" b="0" i="0" u="none">
                <a:solidFill>
                  <a:srgbClr val="000000"/>
                </a:solidFill>
                <a:latin typeface="Times New Roman"/>
                <a:ea typeface="Times New Roman"/>
                <a:cs typeface="Times New Roman"/>
                <a:sym typeface="Times New Roman"/>
              </a:rPr>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6"/>
        <p:cNvGrpSpPr/>
        <p:nvPr/>
      </p:nvGrpSpPr>
      <p:grpSpPr>
        <a:xfrm>
          <a:off x="0" y="0"/>
          <a:ext cx="0" cy="0"/>
          <a:chOff x="0" y="0"/>
          <a:chExt cx="0" cy="0"/>
        </a:xfrm>
      </p:grpSpPr>
      <p:sp>
        <p:nvSpPr>
          <p:cNvPr id="17" name="Google Shape;17;p57"/>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7"/>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7"/>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текст над объектом" type="txOverObj">
  <p:cSld name="TEXT_OVER_OBJECT">
    <p:spTree>
      <p:nvGrpSpPr>
        <p:cNvPr id="1" name="Shape 94"/>
        <p:cNvGrpSpPr/>
        <p:nvPr/>
      </p:nvGrpSpPr>
      <p:grpSpPr>
        <a:xfrm>
          <a:off x="0" y="0"/>
          <a:ext cx="0" cy="0"/>
          <a:chOff x="0" y="0"/>
          <a:chExt cx="0" cy="0"/>
        </a:xfrm>
      </p:grpSpPr>
      <p:sp>
        <p:nvSpPr>
          <p:cNvPr id="95" name="Google Shape;95;p97"/>
          <p:cNvSpPr txBox="1">
            <a:spLocks noGrp="1"/>
          </p:cNvSpPr>
          <p:nvPr>
            <p:ph type="title"/>
          </p:nvPr>
        </p:nvSpPr>
        <p:spPr>
          <a:xfrm>
            <a:off x="457200" y="325438"/>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97"/>
          <p:cNvSpPr txBox="1">
            <a:spLocks noGrp="1"/>
          </p:cNvSpPr>
          <p:nvPr>
            <p:ph type="body" idx="1"/>
          </p:nvPr>
        </p:nvSpPr>
        <p:spPr>
          <a:xfrm>
            <a:off x="457200" y="1600200"/>
            <a:ext cx="8229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97"/>
          <p:cNvSpPr txBox="1">
            <a:spLocks noGrp="1"/>
          </p:cNvSpPr>
          <p:nvPr>
            <p:ph type="body" idx="2"/>
          </p:nvPr>
        </p:nvSpPr>
        <p:spPr>
          <a:xfrm>
            <a:off x="457200" y="3938588"/>
            <a:ext cx="8229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9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9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9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Заголовок, текст и объект" type="txAndObj">
  <p:cSld name="TEXT_AND_OBJECT">
    <p:spTree>
      <p:nvGrpSpPr>
        <p:cNvPr id="1" name="Shape 101"/>
        <p:cNvGrpSpPr/>
        <p:nvPr/>
      </p:nvGrpSpPr>
      <p:grpSpPr>
        <a:xfrm>
          <a:off x="0" y="0"/>
          <a:ext cx="0" cy="0"/>
          <a:chOff x="0" y="0"/>
          <a:chExt cx="0" cy="0"/>
        </a:xfrm>
      </p:grpSpPr>
      <p:sp>
        <p:nvSpPr>
          <p:cNvPr id="102" name="Google Shape;102;p98"/>
          <p:cNvSpPr txBox="1">
            <a:spLocks noGrp="1"/>
          </p:cNvSpPr>
          <p:nvPr>
            <p:ph type="title"/>
          </p:nvPr>
        </p:nvSpPr>
        <p:spPr>
          <a:xfrm>
            <a:off x="457200" y="325438"/>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9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9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9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9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9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108"/>
        <p:cNvGrpSpPr/>
        <p:nvPr/>
      </p:nvGrpSpPr>
      <p:grpSpPr>
        <a:xfrm>
          <a:off x="0" y="0"/>
          <a:ext cx="0" cy="0"/>
          <a:chOff x="0" y="0"/>
          <a:chExt cx="0" cy="0"/>
        </a:xfrm>
      </p:grpSpPr>
      <p:sp>
        <p:nvSpPr>
          <p:cNvPr id="109" name="Google Shape;109;p99"/>
          <p:cNvSpPr txBox="1">
            <a:spLocks noGrp="1"/>
          </p:cNvSpPr>
          <p:nvPr>
            <p:ph type="title"/>
          </p:nvPr>
        </p:nvSpPr>
        <p:spPr>
          <a:xfrm rot="5400000">
            <a:off x="4757738" y="2197101"/>
            <a:ext cx="5800725" cy="20574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99"/>
          <p:cNvSpPr txBox="1">
            <a:spLocks noGrp="1"/>
          </p:cNvSpPr>
          <p:nvPr>
            <p:ph type="body" idx="1"/>
          </p:nvPr>
        </p:nvSpPr>
        <p:spPr>
          <a:xfrm rot="5400000">
            <a:off x="566738" y="215900"/>
            <a:ext cx="58007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114"/>
        <p:cNvGrpSpPr/>
        <p:nvPr/>
      </p:nvGrpSpPr>
      <p:grpSpPr>
        <a:xfrm>
          <a:off x="0" y="0"/>
          <a:ext cx="0" cy="0"/>
          <a:chOff x="0" y="0"/>
          <a:chExt cx="0" cy="0"/>
        </a:xfrm>
      </p:grpSpPr>
      <p:sp>
        <p:nvSpPr>
          <p:cNvPr id="115" name="Google Shape;115;p100"/>
          <p:cNvSpPr txBox="1">
            <a:spLocks noGrp="1"/>
          </p:cNvSpPr>
          <p:nvPr>
            <p:ph type="title"/>
          </p:nvPr>
        </p:nvSpPr>
        <p:spPr>
          <a:xfrm>
            <a:off x="457200" y="325437"/>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0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1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20"/>
        <p:cNvGrpSpPr/>
        <p:nvPr/>
      </p:nvGrpSpPr>
      <p:grpSpPr>
        <a:xfrm>
          <a:off x="0" y="0"/>
          <a:ext cx="0" cy="0"/>
          <a:chOff x="0" y="0"/>
          <a:chExt cx="0" cy="0"/>
        </a:xfrm>
      </p:grpSpPr>
      <p:sp>
        <p:nvSpPr>
          <p:cNvPr id="121" name="Google Shape;121;p101"/>
          <p:cNvSpPr txBox="1">
            <a:spLocks noGrp="1"/>
          </p:cNvSpPr>
          <p:nvPr>
            <p:ph type="title"/>
          </p:nvPr>
        </p:nvSpPr>
        <p:spPr>
          <a:xfrm>
            <a:off x="1792288" y="4800600"/>
            <a:ext cx="5486400" cy="566738"/>
          </a:xfrm>
          <a:prstGeom prst="rect">
            <a:avLst/>
          </a:prstGeom>
          <a:noFill/>
          <a:ln>
            <a:noFill/>
          </a:ln>
          <a:effectLst>
            <a:outerShdw blurRad="63500" dist="35921" dir="2700000">
              <a:srgbClr val="FFFFFF"/>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01"/>
          <p:cNvSpPr>
            <a:spLocks noGrp="1"/>
          </p:cNvSpPr>
          <p:nvPr>
            <p:ph type="pic" idx="2"/>
          </p:nvPr>
        </p:nvSpPr>
        <p:spPr>
          <a:xfrm>
            <a:off x="1792288" y="612775"/>
            <a:ext cx="5486400" cy="4114800"/>
          </a:xfrm>
          <a:prstGeom prst="rect">
            <a:avLst/>
          </a:prstGeom>
          <a:noFill/>
          <a:ln>
            <a:noFill/>
          </a:ln>
        </p:spPr>
      </p:sp>
      <p:sp>
        <p:nvSpPr>
          <p:cNvPr id="123" name="Google Shape;123;p1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4" name="Google Shape;124;p1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127"/>
        <p:cNvGrpSpPr/>
        <p:nvPr/>
      </p:nvGrpSpPr>
      <p:grpSpPr>
        <a:xfrm>
          <a:off x="0" y="0"/>
          <a:ext cx="0" cy="0"/>
          <a:chOff x="0" y="0"/>
          <a:chExt cx="0" cy="0"/>
        </a:xfrm>
      </p:grpSpPr>
      <p:sp>
        <p:nvSpPr>
          <p:cNvPr id="128" name="Google Shape;128;p102"/>
          <p:cNvSpPr txBox="1">
            <a:spLocks noGrp="1"/>
          </p:cNvSpPr>
          <p:nvPr>
            <p:ph type="title"/>
          </p:nvPr>
        </p:nvSpPr>
        <p:spPr>
          <a:xfrm>
            <a:off x="457200" y="273050"/>
            <a:ext cx="3008313" cy="1162050"/>
          </a:xfrm>
          <a:prstGeom prst="rect">
            <a:avLst/>
          </a:prstGeom>
          <a:noFill/>
          <a:ln>
            <a:noFill/>
          </a:ln>
          <a:effectLst>
            <a:outerShdw blurRad="63500" dist="35921" dir="2700000">
              <a:srgbClr val="FFFFFF"/>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0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30" name="Google Shape;130;p10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31" name="Google Shape;131;p1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34"/>
        <p:cNvGrpSpPr/>
        <p:nvPr/>
      </p:nvGrpSpPr>
      <p:grpSpPr>
        <a:xfrm>
          <a:off x="0" y="0"/>
          <a:ext cx="0" cy="0"/>
          <a:chOff x="0" y="0"/>
          <a:chExt cx="0" cy="0"/>
        </a:xfrm>
      </p:grpSpPr>
      <p:sp>
        <p:nvSpPr>
          <p:cNvPr id="135" name="Google Shape;135;p103"/>
          <p:cNvSpPr txBox="1">
            <a:spLocks noGrp="1"/>
          </p:cNvSpPr>
          <p:nvPr>
            <p:ph type="title"/>
          </p:nvPr>
        </p:nvSpPr>
        <p:spPr>
          <a:xfrm>
            <a:off x="457200" y="325437"/>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139"/>
        <p:cNvGrpSpPr/>
        <p:nvPr/>
      </p:nvGrpSpPr>
      <p:grpSpPr>
        <a:xfrm>
          <a:off x="0" y="0"/>
          <a:ext cx="0" cy="0"/>
          <a:chOff x="0" y="0"/>
          <a:chExt cx="0" cy="0"/>
        </a:xfrm>
      </p:grpSpPr>
      <p:sp>
        <p:nvSpPr>
          <p:cNvPr id="140" name="Google Shape;140;p104"/>
          <p:cNvSpPr txBox="1">
            <a:spLocks noGrp="1"/>
          </p:cNvSpPr>
          <p:nvPr>
            <p:ph type="title"/>
          </p:nvPr>
        </p:nvSpPr>
        <p:spPr>
          <a:xfrm>
            <a:off x="457200" y="274638"/>
            <a:ext cx="8229600" cy="11430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0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2" name="Google Shape;142;p10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3" name="Google Shape;143;p10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4" name="Google Shape;144;p10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5" name="Google Shape;145;p1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148"/>
        <p:cNvGrpSpPr/>
        <p:nvPr/>
      </p:nvGrpSpPr>
      <p:grpSpPr>
        <a:xfrm>
          <a:off x="0" y="0"/>
          <a:ext cx="0" cy="0"/>
          <a:chOff x="0" y="0"/>
          <a:chExt cx="0" cy="0"/>
        </a:xfrm>
      </p:grpSpPr>
      <p:sp>
        <p:nvSpPr>
          <p:cNvPr id="149" name="Google Shape;149;p105"/>
          <p:cNvSpPr txBox="1">
            <a:spLocks noGrp="1"/>
          </p:cNvSpPr>
          <p:nvPr>
            <p:ph type="title"/>
          </p:nvPr>
        </p:nvSpPr>
        <p:spPr>
          <a:xfrm>
            <a:off x="457200" y="325437"/>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0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51" name="Google Shape;151;p10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52" name="Google Shape;152;p1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63"/>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63"/>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Карточка имени">
  <p:cSld name="Карточка имени">
    <p:spTree>
      <p:nvGrpSpPr>
        <p:cNvPr id="1" name="Shape 20"/>
        <p:cNvGrpSpPr/>
        <p:nvPr/>
      </p:nvGrpSpPr>
      <p:grpSpPr>
        <a:xfrm>
          <a:off x="0" y="0"/>
          <a:ext cx="0" cy="0"/>
          <a:chOff x="0" y="0"/>
          <a:chExt cx="0" cy="0"/>
        </a:xfrm>
      </p:grpSpPr>
      <p:sp>
        <p:nvSpPr>
          <p:cNvPr id="21" name="Google Shape;21;p106"/>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6"/>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3" name="Google Shape;23;p106"/>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06"/>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6"/>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Карточка имени">
  <p:cSld name="Карточка имени">
    <p:spTree>
      <p:nvGrpSpPr>
        <p:cNvPr id="1" name="Shape 170"/>
        <p:cNvGrpSpPr/>
        <p:nvPr/>
      </p:nvGrpSpPr>
      <p:grpSpPr>
        <a:xfrm>
          <a:off x="0" y="0"/>
          <a:ext cx="0" cy="0"/>
          <a:chOff x="0" y="0"/>
          <a:chExt cx="0" cy="0"/>
        </a:xfrm>
      </p:grpSpPr>
      <p:sp>
        <p:nvSpPr>
          <p:cNvPr id="171" name="Google Shape;171;p87"/>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87"/>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73" name="Google Shape;173;p87"/>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87"/>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87"/>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Панорамная фотография с подписью">
  <p:cSld name="Панорамная фотография с подписью">
    <p:spTree>
      <p:nvGrpSpPr>
        <p:cNvPr id="1" name="Shape 176"/>
        <p:cNvGrpSpPr/>
        <p:nvPr/>
      </p:nvGrpSpPr>
      <p:grpSpPr>
        <a:xfrm>
          <a:off x="0" y="0"/>
          <a:ext cx="0" cy="0"/>
          <a:chOff x="0" y="0"/>
          <a:chExt cx="0" cy="0"/>
        </a:xfrm>
      </p:grpSpPr>
      <p:sp>
        <p:nvSpPr>
          <p:cNvPr id="177" name="Google Shape;177;p88"/>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88"/>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179" name="Google Shape;179;p88"/>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180" name="Google Shape;180;p88"/>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88"/>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88"/>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83"/>
        <p:cNvGrpSpPr/>
        <p:nvPr/>
      </p:nvGrpSpPr>
      <p:grpSpPr>
        <a:xfrm>
          <a:off x="0" y="0"/>
          <a:ext cx="0" cy="0"/>
          <a:chOff x="0" y="0"/>
          <a:chExt cx="0" cy="0"/>
        </a:xfrm>
      </p:grpSpPr>
      <p:sp>
        <p:nvSpPr>
          <p:cNvPr id="184" name="Google Shape;184;p89"/>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9"/>
          <p:cNvSpPr>
            <a:spLocks noGrp="1"/>
          </p:cNvSpPr>
          <p:nvPr>
            <p:ph type="pic" idx="2"/>
          </p:nvPr>
        </p:nvSpPr>
        <p:spPr>
          <a:xfrm>
            <a:off x="5183069"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186" name="Google Shape;186;p89"/>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187" name="Google Shape;187;p89"/>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89"/>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89"/>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202"/>
        <p:cNvGrpSpPr/>
        <p:nvPr/>
      </p:nvGrpSpPr>
      <p:grpSpPr>
        <a:xfrm>
          <a:off x="0" y="0"/>
          <a:ext cx="0" cy="0"/>
          <a:chOff x="0" y="0"/>
          <a:chExt cx="0" cy="0"/>
        </a:xfrm>
      </p:grpSpPr>
      <p:sp>
        <p:nvSpPr>
          <p:cNvPr id="203" name="Google Shape;203;p65"/>
          <p:cNvSpPr txBox="1">
            <a:spLocks noGrp="1"/>
          </p:cNvSpPr>
          <p:nvPr>
            <p:ph type="title"/>
          </p:nvPr>
        </p:nvSpPr>
        <p:spPr>
          <a:xfrm>
            <a:off x="1176865" y="915337"/>
            <a:ext cx="6798735" cy="130386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5"/>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65"/>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65"/>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Заголовок и объект">
  <p:cSld name="1_Заголовок и объект">
    <p:spTree>
      <p:nvGrpSpPr>
        <p:cNvPr id="1" name="Shape 221"/>
        <p:cNvGrpSpPr/>
        <p:nvPr/>
      </p:nvGrpSpPr>
      <p:grpSpPr>
        <a:xfrm>
          <a:off x="0" y="0"/>
          <a:ext cx="0" cy="0"/>
          <a:chOff x="0" y="0"/>
          <a:chExt cx="0" cy="0"/>
        </a:xfrm>
      </p:grpSpPr>
      <p:sp>
        <p:nvSpPr>
          <p:cNvPr id="222" name="Google Shape;222;p67"/>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000">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67"/>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67"/>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37"/>
        <p:cNvGrpSpPr/>
        <p:nvPr/>
      </p:nvGrpSpPr>
      <p:grpSpPr>
        <a:xfrm>
          <a:off x="0" y="0"/>
          <a:ext cx="0" cy="0"/>
          <a:chOff x="0" y="0"/>
          <a:chExt cx="0" cy="0"/>
        </a:xfrm>
      </p:grpSpPr>
      <p:sp>
        <p:nvSpPr>
          <p:cNvPr id="238" name="Google Shape;238;p69"/>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9"/>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40" name="Google Shape;240;p69"/>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69"/>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69"/>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280"/>
        <p:cNvGrpSpPr/>
        <p:nvPr/>
      </p:nvGrpSpPr>
      <p:grpSpPr>
        <a:xfrm>
          <a:off x="0" y="0"/>
          <a:ext cx="0" cy="0"/>
          <a:chOff x="0" y="0"/>
          <a:chExt cx="0" cy="0"/>
        </a:xfrm>
      </p:grpSpPr>
      <p:sp>
        <p:nvSpPr>
          <p:cNvPr id="281" name="Google Shape;281;p71"/>
          <p:cNvSpPr txBox="1">
            <a:spLocks noGrp="1"/>
          </p:cNvSpPr>
          <p:nvPr>
            <p:ph type="subTitle" idx="1"/>
          </p:nvPr>
        </p:nvSpPr>
        <p:spPr>
          <a:xfrm>
            <a:off x="333375" y="5084763"/>
            <a:ext cx="6400800" cy="457200"/>
          </a:xfrm>
          <a:prstGeom prst="rect">
            <a:avLst/>
          </a:prstGeom>
          <a:noFill/>
          <a:ln>
            <a:noFill/>
          </a:ln>
        </p:spPr>
        <p:txBody>
          <a:bodyPr spcFirstLastPara="1" wrap="square" lIns="91425" tIns="45700" rIns="91425" bIns="45700" anchor="t" anchorCtr="0">
            <a:noAutofit/>
          </a:bodyPr>
          <a:lstStyle>
            <a:lvl1pPr lvl="0" algn="l">
              <a:spcBef>
                <a:spcPts val="320"/>
              </a:spcBef>
              <a:spcAft>
                <a:spcPts val="0"/>
              </a:spcAft>
              <a:buClr>
                <a:schemeClr val="dk1"/>
              </a:buClr>
              <a:buSzPts val="1600"/>
              <a:buFont typeface="Times New Roman"/>
              <a:buNone/>
              <a:defRPr sz="1600">
                <a:latin typeface="Times New Roman"/>
                <a:ea typeface="Times New Roman"/>
                <a:cs typeface="Times New Roman"/>
                <a:sym typeface="Times New Roman"/>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282" name="Google Shape;282;p71"/>
          <p:cNvSpPr txBox="1">
            <a:spLocks noGrp="1"/>
          </p:cNvSpPr>
          <p:nvPr>
            <p:ph type="ctrTitle"/>
          </p:nvPr>
        </p:nvSpPr>
        <p:spPr>
          <a:xfrm>
            <a:off x="333375" y="1884363"/>
            <a:ext cx="82296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71"/>
          <p:cNvSpPr txBox="1">
            <a:spLocks noGrp="1"/>
          </p:cNvSpPr>
          <p:nvPr>
            <p:ph type="dt" idx="10"/>
          </p:nvPr>
        </p:nvSpPr>
        <p:spPr>
          <a:xfrm>
            <a:off x="457200" y="6407150"/>
            <a:ext cx="2133600" cy="3143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71"/>
          <p:cNvSpPr txBox="1">
            <a:spLocks noGrp="1"/>
          </p:cNvSpPr>
          <p:nvPr>
            <p:ph type="ftr" idx="11"/>
          </p:nvPr>
        </p:nvSpPr>
        <p:spPr>
          <a:xfrm>
            <a:off x="3124200" y="6407150"/>
            <a:ext cx="2895600" cy="3143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71"/>
          <p:cNvSpPr txBox="1">
            <a:spLocks noGrp="1"/>
          </p:cNvSpPr>
          <p:nvPr>
            <p:ph type="sldNum" idx="12"/>
          </p:nvPr>
        </p:nvSpPr>
        <p:spPr>
          <a:xfrm>
            <a:off x="6553200" y="6407150"/>
            <a:ext cx="2133600" cy="3143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320"/>
        <p:cNvGrpSpPr/>
        <p:nvPr/>
      </p:nvGrpSpPr>
      <p:grpSpPr>
        <a:xfrm>
          <a:off x="0" y="0"/>
          <a:ext cx="0" cy="0"/>
          <a:chOff x="0" y="0"/>
          <a:chExt cx="0" cy="0"/>
        </a:xfrm>
      </p:grpSpPr>
      <p:sp>
        <p:nvSpPr>
          <p:cNvPr id="321" name="Google Shape;321;p73"/>
          <p:cNvSpPr txBox="1">
            <a:spLocks noGrp="1"/>
          </p:cNvSpPr>
          <p:nvPr>
            <p:ph type="title"/>
          </p:nvPr>
        </p:nvSpPr>
        <p:spPr>
          <a:xfrm>
            <a:off x="1945201" y="624110"/>
            <a:ext cx="6589199"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73"/>
          <p:cNvSpPr txBox="1">
            <a:spLocks noGrp="1"/>
          </p:cNvSpPr>
          <p:nvPr>
            <p:ph type="body" idx="1"/>
          </p:nvPr>
        </p:nvSpPr>
        <p:spPr>
          <a:xfrm>
            <a:off x="1942415" y="2133600"/>
            <a:ext cx="6591985"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323" name="Google Shape;323;p73"/>
          <p:cNvSpPr txBox="1">
            <a:spLocks noGrp="1"/>
          </p:cNvSpPr>
          <p:nvPr>
            <p:ph type="dt" idx="10"/>
          </p:nvPr>
        </p:nvSpPr>
        <p:spPr>
          <a:xfrm>
            <a:off x="7772400" y="6135687"/>
            <a:ext cx="766762" cy="36988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73"/>
          <p:cNvSpPr txBox="1">
            <a:spLocks noGrp="1"/>
          </p:cNvSpPr>
          <p:nvPr>
            <p:ph type="ftr" idx="11"/>
          </p:nvPr>
        </p:nvSpPr>
        <p:spPr>
          <a:xfrm>
            <a:off x="1943100" y="6135687"/>
            <a:ext cx="57165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73"/>
          <p:cNvSpPr txBox="1">
            <a:spLocks noGrp="1"/>
          </p:cNvSpPr>
          <p:nvPr>
            <p:ph type="sldNum" idx="12"/>
          </p:nvPr>
        </p:nvSpPr>
        <p:spPr>
          <a:xfrm>
            <a:off x="511175" y="787400"/>
            <a:ext cx="58578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333"/>
        <p:cNvGrpSpPr/>
        <p:nvPr/>
      </p:nvGrpSpPr>
      <p:grpSpPr>
        <a:xfrm>
          <a:off x="0" y="0"/>
          <a:ext cx="0" cy="0"/>
          <a:chOff x="0" y="0"/>
          <a:chExt cx="0" cy="0"/>
        </a:xfrm>
      </p:grpSpPr>
      <p:sp>
        <p:nvSpPr>
          <p:cNvPr id="334" name="Google Shape;334;p75"/>
          <p:cNvSpPr txBox="1">
            <a:spLocks noGrp="1"/>
          </p:cNvSpPr>
          <p:nvPr>
            <p:ph type="title"/>
          </p:nvPr>
        </p:nvSpPr>
        <p:spPr>
          <a:xfrm>
            <a:off x="857250" y="609600"/>
            <a:ext cx="7407275" cy="13557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5" name="Google Shape;335;p75"/>
          <p:cNvSpPr txBox="1">
            <a:spLocks noGrp="1"/>
          </p:cNvSpPr>
          <p:nvPr>
            <p:ph type="body" idx="1"/>
          </p:nvPr>
        </p:nvSpPr>
        <p:spPr>
          <a:xfrm>
            <a:off x="857250" y="2057400"/>
            <a:ext cx="7404100" cy="40386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SzPts val="160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36" name="Google Shape;336;p75"/>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75"/>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75"/>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339"/>
        <p:cNvGrpSpPr/>
        <p:nvPr/>
      </p:nvGrpSpPr>
      <p:grpSpPr>
        <a:xfrm>
          <a:off x="0" y="0"/>
          <a:ext cx="0" cy="0"/>
          <a:chOff x="0" y="0"/>
          <a:chExt cx="0" cy="0"/>
        </a:xfrm>
      </p:grpSpPr>
      <p:sp>
        <p:nvSpPr>
          <p:cNvPr id="340" name="Google Shape;340;p76"/>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76"/>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76"/>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Панорамная фотография с подписью">
  <p:cSld name="Панорамная фотография с подписью">
    <p:spTree>
      <p:nvGrpSpPr>
        <p:cNvPr id="1" name="Shape 26"/>
        <p:cNvGrpSpPr/>
        <p:nvPr/>
      </p:nvGrpSpPr>
      <p:grpSpPr>
        <a:xfrm>
          <a:off x="0" y="0"/>
          <a:ext cx="0" cy="0"/>
          <a:chOff x="0" y="0"/>
          <a:chExt cx="0" cy="0"/>
        </a:xfrm>
      </p:grpSpPr>
      <p:sp>
        <p:nvSpPr>
          <p:cNvPr id="27" name="Google Shape;27;p107"/>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7"/>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29" name="Google Shape;29;p107"/>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30" name="Google Shape;30;p107"/>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7"/>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7"/>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43"/>
        <p:cNvGrpSpPr/>
        <p:nvPr/>
      </p:nvGrpSpPr>
      <p:grpSpPr>
        <a:xfrm>
          <a:off x="0" y="0"/>
          <a:ext cx="0" cy="0"/>
          <a:chOff x="0" y="0"/>
          <a:chExt cx="0" cy="0"/>
        </a:xfrm>
      </p:grpSpPr>
      <p:sp>
        <p:nvSpPr>
          <p:cNvPr id="344" name="Google Shape;344;p81"/>
          <p:cNvSpPr txBox="1">
            <a:spLocks noGrp="1"/>
          </p:cNvSpPr>
          <p:nvPr>
            <p:ph type="title"/>
          </p:nvPr>
        </p:nvSpPr>
        <p:spPr>
          <a:xfrm>
            <a:off x="857250" y="609600"/>
            <a:ext cx="7407275" cy="13557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5" name="Google Shape;345;p81"/>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81"/>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81"/>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348"/>
        <p:cNvGrpSpPr/>
        <p:nvPr/>
      </p:nvGrpSpPr>
      <p:grpSpPr>
        <a:xfrm>
          <a:off x="0" y="0"/>
          <a:ext cx="0" cy="0"/>
          <a:chOff x="0" y="0"/>
          <a:chExt cx="0" cy="0"/>
        </a:xfrm>
      </p:grpSpPr>
      <p:sp>
        <p:nvSpPr>
          <p:cNvPr id="349" name="Google Shape;349;p90"/>
          <p:cNvSpPr txBox="1">
            <a:spLocks noGrp="1"/>
          </p:cNvSpPr>
          <p:nvPr>
            <p:ph type="title"/>
          </p:nvPr>
        </p:nvSpPr>
        <p:spPr>
          <a:xfrm rot="5400000">
            <a:off x="4710113" y="2595563"/>
            <a:ext cx="5410200" cy="17430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0" name="Google Shape;350;p90"/>
          <p:cNvSpPr txBox="1">
            <a:spLocks noGrp="1"/>
          </p:cNvSpPr>
          <p:nvPr>
            <p:ph type="body" idx="1"/>
          </p:nvPr>
        </p:nvSpPr>
        <p:spPr>
          <a:xfrm rot="5400000">
            <a:off x="938213" y="681038"/>
            <a:ext cx="5410200" cy="5572125"/>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51" name="Google Shape;351;p90"/>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90"/>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90"/>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354"/>
        <p:cNvGrpSpPr/>
        <p:nvPr/>
      </p:nvGrpSpPr>
      <p:grpSpPr>
        <a:xfrm>
          <a:off x="0" y="0"/>
          <a:ext cx="0" cy="0"/>
          <a:chOff x="0" y="0"/>
          <a:chExt cx="0" cy="0"/>
        </a:xfrm>
      </p:grpSpPr>
      <p:sp>
        <p:nvSpPr>
          <p:cNvPr id="355" name="Google Shape;355;p91"/>
          <p:cNvSpPr txBox="1">
            <a:spLocks noGrp="1"/>
          </p:cNvSpPr>
          <p:nvPr>
            <p:ph type="title"/>
          </p:nvPr>
        </p:nvSpPr>
        <p:spPr>
          <a:xfrm>
            <a:off x="857250" y="609600"/>
            <a:ext cx="7407275" cy="13557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6" name="Google Shape;356;p91"/>
          <p:cNvSpPr txBox="1">
            <a:spLocks noGrp="1"/>
          </p:cNvSpPr>
          <p:nvPr>
            <p:ph type="body" idx="1"/>
          </p:nvPr>
        </p:nvSpPr>
        <p:spPr>
          <a:xfrm rot="5400000">
            <a:off x="2540000" y="374650"/>
            <a:ext cx="4038600" cy="74041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57" name="Google Shape;357;p91"/>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91"/>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91"/>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60"/>
        <p:cNvGrpSpPr/>
        <p:nvPr/>
      </p:nvGrpSpPr>
      <p:grpSpPr>
        <a:xfrm>
          <a:off x="0" y="0"/>
          <a:ext cx="0" cy="0"/>
          <a:chOff x="0" y="0"/>
          <a:chExt cx="0" cy="0"/>
        </a:xfrm>
      </p:grpSpPr>
      <p:sp>
        <p:nvSpPr>
          <p:cNvPr id="361" name="Google Shape;361;p92"/>
          <p:cNvSpPr txBox="1">
            <a:spLocks noGrp="1"/>
          </p:cNvSpPr>
          <p:nvPr>
            <p:ph type="title"/>
          </p:nvPr>
        </p:nvSpPr>
        <p:spPr>
          <a:xfrm>
            <a:off x="857250" y="1097280"/>
            <a:ext cx="283464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0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2" name="Google Shape;362;p92"/>
          <p:cNvSpPr>
            <a:spLocks noGrp="1"/>
          </p:cNvSpPr>
          <p:nvPr>
            <p:ph type="pic" idx="2"/>
          </p:nvPr>
        </p:nvSpPr>
        <p:spPr>
          <a:xfrm>
            <a:off x="4019107" y="1069847"/>
            <a:ext cx="4257703" cy="4645153"/>
          </a:xfrm>
          <a:prstGeom prst="rect">
            <a:avLst/>
          </a:prstGeom>
          <a:noFill/>
          <a:ln>
            <a:noFill/>
          </a:ln>
        </p:spPr>
      </p:sp>
      <p:sp>
        <p:nvSpPr>
          <p:cNvPr id="363" name="Google Shape;363;p92"/>
          <p:cNvSpPr txBox="1">
            <a:spLocks noGrp="1"/>
          </p:cNvSpPr>
          <p:nvPr>
            <p:ph type="body" idx="1"/>
          </p:nvPr>
        </p:nvSpPr>
        <p:spPr>
          <a:xfrm>
            <a:off x="857250" y="2834640"/>
            <a:ext cx="283464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20"/>
              <a:buNone/>
              <a:defRPr sz="1275"/>
            </a:lvl1pPr>
            <a:lvl2pPr marL="914400" lvl="1" indent="-228600" algn="l">
              <a:lnSpc>
                <a:spcPct val="90000"/>
              </a:lnSpc>
              <a:spcBef>
                <a:spcPts val="150"/>
              </a:spcBef>
              <a:spcAft>
                <a:spcPts val="0"/>
              </a:spcAft>
              <a:buSzPts val="720"/>
              <a:buNone/>
              <a:defRPr sz="900"/>
            </a:lvl2pPr>
            <a:lvl3pPr marL="1371600" lvl="2" indent="-228600" algn="l">
              <a:lnSpc>
                <a:spcPct val="90000"/>
              </a:lnSpc>
              <a:spcBef>
                <a:spcPts val="300"/>
              </a:spcBef>
              <a:spcAft>
                <a:spcPts val="0"/>
              </a:spcAft>
              <a:buSzPts val="600"/>
              <a:buNone/>
              <a:defRPr sz="750"/>
            </a:lvl3pPr>
            <a:lvl4pPr marL="1828800" lvl="3" indent="-228600" algn="l">
              <a:lnSpc>
                <a:spcPct val="90000"/>
              </a:lnSpc>
              <a:spcBef>
                <a:spcPts val="300"/>
              </a:spcBef>
              <a:spcAft>
                <a:spcPts val="0"/>
              </a:spcAft>
              <a:buSzPts val="540"/>
              <a:buNone/>
              <a:defRPr sz="675"/>
            </a:lvl4pPr>
            <a:lvl5pPr marL="2286000" lvl="4" indent="-228600" algn="l">
              <a:lnSpc>
                <a:spcPct val="90000"/>
              </a:lnSpc>
              <a:spcBef>
                <a:spcPts val="300"/>
              </a:spcBef>
              <a:spcAft>
                <a:spcPts val="0"/>
              </a:spcAft>
              <a:buSzPts val="540"/>
              <a:buNone/>
              <a:defRPr sz="675"/>
            </a:lvl5pPr>
            <a:lvl6pPr marL="2743200" lvl="5" indent="-228600" algn="l">
              <a:lnSpc>
                <a:spcPct val="90000"/>
              </a:lnSpc>
              <a:spcBef>
                <a:spcPts val="300"/>
              </a:spcBef>
              <a:spcAft>
                <a:spcPts val="0"/>
              </a:spcAft>
              <a:buSzPts val="540"/>
              <a:buNone/>
              <a:defRPr sz="675"/>
            </a:lvl6pPr>
            <a:lvl7pPr marL="3200400" lvl="6" indent="-228600" algn="l">
              <a:lnSpc>
                <a:spcPct val="90000"/>
              </a:lnSpc>
              <a:spcBef>
                <a:spcPts val="300"/>
              </a:spcBef>
              <a:spcAft>
                <a:spcPts val="0"/>
              </a:spcAft>
              <a:buSzPts val="540"/>
              <a:buNone/>
              <a:defRPr sz="675"/>
            </a:lvl7pPr>
            <a:lvl8pPr marL="3657600" lvl="7" indent="-228600" algn="l">
              <a:lnSpc>
                <a:spcPct val="90000"/>
              </a:lnSpc>
              <a:spcBef>
                <a:spcPts val="300"/>
              </a:spcBef>
              <a:spcAft>
                <a:spcPts val="0"/>
              </a:spcAft>
              <a:buSzPts val="540"/>
              <a:buNone/>
              <a:defRPr sz="675"/>
            </a:lvl8pPr>
            <a:lvl9pPr marL="4114800" lvl="8" indent="-228600" algn="l">
              <a:lnSpc>
                <a:spcPct val="90000"/>
              </a:lnSpc>
              <a:spcBef>
                <a:spcPts val="300"/>
              </a:spcBef>
              <a:spcAft>
                <a:spcPts val="300"/>
              </a:spcAft>
              <a:buSzPts val="540"/>
              <a:buNone/>
              <a:defRPr sz="675"/>
            </a:lvl9pPr>
          </a:lstStyle>
          <a:p>
            <a:endParaRPr/>
          </a:p>
        </p:txBody>
      </p:sp>
      <p:sp>
        <p:nvSpPr>
          <p:cNvPr id="364" name="Google Shape;364;p92"/>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92"/>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92"/>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367"/>
        <p:cNvGrpSpPr/>
        <p:nvPr/>
      </p:nvGrpSpPr>
      <p:grpSpPr>
        <a:xfrm>
          <a:off x="0" y="0"/>
          <a:ext cx="0" cy="0"/>
          <a:chOff x="0" y="0"/>
          <a:chExt cx="0" cy="0"/>
        </a:xfrm>
      </p:grpSpPr>
      <p:sp>
        <p:nvSpPr>
          <p:cNvPr id="368" name="Google Shape;368;p93"/>
          <p:cNvSpPr txBox="1">
            <a:spLocks noGrp="1"/>
          </p:cNvSpPr>
          <p:nvPr>
            <p:ph type="title"/>
          </p:nvPr>
        </p:nvSpPr>
        <p:spPr>
          <a:xfrm>
            <a:off x="857250" y="1097280"/>
            <a:ext cx="283464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000" b="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9" name="Google Shape;369;p93"/>
          <p:cNvSpPr txBox="1">
            <a:spLocks noGrp="1"/>
          </p:cNvSpPr>
          <p:nvPr>
            <p:ph type="body" idx="1"/>
          </p:nvPr>
        </p:nvSpPr>
        <p:spPr>
          <a:xfrm>
            <a:off x="4129314" y="1097280"/>
            <a:ext cx="4149638" cy="4663440"/>
          </a:xfrm>
          <a:prstGeom prst="rect">
            <a:avLst/>
          </a:prstGeom>
          <a:noFill/>
          <a:ln>
            <a:noFill/>
          </a:ln>
        </p:spPr>
        <p:txBody>
          <a:bodyPr spcFirstLastPara="1" wrap="square" lIns="91425" tIns="45700" rIns="91425" bIns="45700" anchor="t" anchorCtr="0">
            <a:noAutofit/>
          </a:bodyPr>
          <a:lstStyle>
            <a:lvl1pPr marL="457200" lvl="0" indent="-350520" algn="l">
              <a:lnSpc>
                <a:spcPct val="90000"/>
              </a:lnSpc>
              <a:spcBef>
                <a:spcPts val="1000"/>
              </a:spcBef>
              <a:spcAft>
                <a:spcPts val="0"/>
              </a:spcAft>
              <a:buSzPts val="1920"/>
              <a:buChar char="•"/>
              <a:defRPr sz="2400"/>
            </a:lvl1pPr>
            <a:lvl2pPr marL="914400" lvl="1" indent="-335280" algn="l">
              <a:lnSpc>
                <a:spcPct val="90000"/>
              </a:lnSpc>
              <a:spcBef>
                <a:spcPts val="150"/>
              </a:spcBef>
              <a:spcAft>
                <a:spcPts val="0"/>
              </a:spcAft>
              <a:buSzPts val="1680"/>
              <a:buChar char="•"/>
              <a:defRPr sz="2100"/>
            </a:lvl2pPr>
            <a:lvl3pPr marL="1371600" lvl="2" indent="-320039" algn="l">
              <a:lnSpc>
                <a:spcPct val="90000"/>
              </a:lnSpc>
              <a:spcBef>
                <a:spcPts val="300"/>
              </a:spcBef>
              <a:spcAft>
                <a:spcPts val="0"/>
              </a:spcAft>
              <a:buSzPts val="1440"/>
              <a:buChar char="•"/>
              <a:defRPr sz="1800"/>
            </a:lvl3pPr>
            <a:lvl4pPr marL="1828800" lvl="3" indent="-304800" algn="l">
              <a:lnSpc>
                <a:spcPct val="90000"/>
              </a:lnSpc>
              <a:spcBef>
                <a:spcPts val="300"/>
              </a:spcBef>
              <a:spcAft>
                <a:spcPts val="0"/>
              </a:spcAft>
              <a:buSzPts val="1200"/>
              <a:buChar char="•"/>
              <a:defRPr sz="1500"/>
            </a:lvl4pPr>
            <a:lvl5pPr marL="2286000" lvl="4" indent="-304800" algn="l">
              <a:lnSpc>
                <a:spcPct val="90000"/>
              </a:lnSpc>
              <a:spcBef>
                <a:spcPts val="300"/>
              </a:spcBef>
              <a:spcAft>
                <a:spcPts val="0"/>
              </a:spcAft>
              <a:buSzPts val="1200"/>
              <a:buChar char="•"/>
              <a:defRPr sz="1500"/>
            </a:lvl5pPr>
            <a:lvl6pPr marL="2743200" lvl="5" indent="-304800" algn="l">
              <a:lnSpc>
                <a:spcPct val="90000"/>
              </a:lnSpc>
              <a:spcBef>
                <a:spcPts val="300"/>
              </a:spcBef>
              <a:spcAft>
                <a:spcPts val="0"/>
              </a:spcAft>
              <a:buSzPts val="1200"/>
              <a:buChar char="•"/>
              <a:defRPr sz="1500"/>
            </a:lvl6pPr>
            <a:lvl7pPr marL="3200400" lvl="6" indent="-304800" algn="l">
              <a:lnSpc>
                <a:spcPct val="90000"/>
              </a:lnSpc>
              <a:spcBef>
                <a:spcPts val="300"/>
              </a:spcBef>
              <a:spcAft>
                <a:spcPts val="0"/>
              </a:spcAft>
              <a:buSzPts val="1200"/>
              <a:buChar char="•"/>
              <a:defRPr sz="1500"/>
            </a:lvl7pPr>
            <a:lvl8pPr marL="3657600" lvl="7" indent="-304800" algn="l">
              <a:lnSpc>
                <a:spcPct val="90000"/>
              </a:lnSpc>
              <a:spcBef>
                <a:spcPts val="300"/>
              </a:spcBef>
              <a:spcAft>
                <a:spcPts val="0"/>
              </a:spcAft>
              <a:buSzPts val="1200"/>
              <a:buChar char="•"/>
              <a:defRPr sz="1500"/>
            </a:lvl8pPr>
            <a:lvl9pPr marL="4114800" lvl="8" indent="-304800" algn="l">
              <a:lnSpc>
                <a:spcPct val="90000"/>
              </a:lnSpc>
              <a:spcBef>
                <a:spcPts val="300"/>
              </a:spcBef>
              <a:spcAft>
                <a:spcPts val="300"/>
              </a:spcAft>
              <a:buSzPts val="1200"/>
              <a:buChar char="•"/>
              <a:defRPr sz="1500"/>
            </a:lvl9pPr>
          </a:lstStyle>
          <a:p>
            <a:endParaRPr/>
          </a:p>
        </p:txBody>
      </p:sp>
      <p:sp>
        <p:nvSpPr>
          <p:cNvPr id="370" name="Google Shape;370;p93"/>
          <p:cNvSpPr txBox="1">
            <a:spLocks noGrp="1"/>
          </p:cNvSpPr>
          <p:nvPr>
            <p:ph type="body" idx="2"/>
          </p:nvPr>
        </p:nvSpPr>
        <p:spPr>
          <a:xfrm>
            <a:off x="857250" y="2834640"/>
            <a:ext cx="2834640" cy="29260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20"/>
              <a:buNone/>
              <a:defRPr sz="1275"/>
            </a:lvl1pPr>
            <a:lvl2pPr marL="914400" lvl="1" indent="-228600" algn="l">
              <a:lnSpc>
                <a:spcPct val="90000"/>
              </a:lnSpc>
              <a:spcBef>
                <a:spcPts val="150"/>
              </a:spcBef>
              <a:spcAft>
                <a:spcPts val="0"/>
              </a:spcAft>
              <a:buSzPts val="720"/>
              <a:buNone/>
              <a:defRPr sz="900"/>
            </a:lvl2pPr>
            <a:lvl3pPr marL="1371600" lvl="2" indent="-228600" algn="l">
              <a:lnSpc>
                <a:spcPct val="90000"/>
              </a:lnSpc>
              <a:spcBef>
                <a:spcPts val="300"/>
              </a:spcBef>
              <a:spcAft>
                <a:spcPts val="0"/>
              </a:spcAft>
              <a:buSzPts val="600"/>
              <a:buNone/>
              <a:defRPr sz="750"/>
            </a:lvl3pPr>
            <a:lvl4pPr marL="1828800" lvl="3" indent="-228600" algn="l">
              <a:lnSpc>
                <a:spcPct val="90000"/>
              </a:lnSpc>
              <a:spcBef>
                <a:spcPts val="300"/>
              </a:spcBef>
              <a:spcAft>
                <a:spcPts val="0"/>
              </a:spcAft>
              <a:buSzPts val="540"/>
              <a:buNone/>
              <a:defRPr sz="675"/>
            </a:lvl4pPr>
            <a:lvl5pPr marL="2286000" lvl="4" indent="-228600" algn="l">
              <a:lnSpc>
                <a:spcPct val="90000"/>
              </a:lnSpc>
              <a:spcBef>
                <a:spcPts val="300"/>
              </a:spcBef>
              <a:spcAft>
                <a:spcPts val="0"/>
              </a:spcAft>
              <a:buSzPts val="540"/>
              <a:buNone/>
              <a:defRPr sz="675"/>
            </a:lvl5pPr>
            <a:lvl6pPr marL="2743200" lvl="5" indent="-228600" algn="l">
              <a:lnSpc>
                <a:spcPct val="90000"/>
              </a:lnSpc>
              <a:spcBef>
                <a:spcPts val="300"/>
              </a:spcBef>
              <a:spcAft>
                <a:spcPts val="0"/>
              </a:spcAft>
              <a:buSzPts val="540"/>
              <a:buNone/>
              <a:defRPr sz="675"/>
            </a:lvl6pPr>
            <a:lvl7pPr marL="3200400" lvl="6" indent="-228600" algn="l">
              <a:lnSpc>
                <a:spcPct val="90000"/>
              </a:lnSpc>
              <a:spcBef>
                <a:spcPts val="300"/>
              </a:spcBef>
              <a:spcAft>
                <a:spcPts val="0"/>
              </a:spcAft>
              <a:buSzPts val="540"/>
              <a:buNone/>
              <a:defRPr sz="675"/>
            </a:lvl7pPr>
            <a:lvl8pPr marL="3657600" lvl="7" indent="-228600" algn="l">
              <a:lnSpc>
                <a:spcPct val="90000"/>
              </a:lnSpc>
              <a:spcBef>
                <a:spcPts val="300"/>
              </a:spcBef>
              <a:spcAft>
                <a:spcPts val="0"/>
              </a:spcAft>
              <a:buSzPts val="540"/>
              <a:buNone/>
              <a:defRPr sz="675"/>
            </a:lvl8pPr>
            <a:lvl9pPr marL="4114800" lvl="8" indent="-228600" algn="l">
              <a:lnSpc>
                <a:spcPct val="90000"/>
              </a:lnSpc>
              <a:spcBef>
                <a:spcPts val="300"/>
              </a:spcBef>
              <a:spcAft>
                <a:spcPts val="300"/>
              </a:spcAft>
              <a:buSzPts val="540"/>
              <a:buNone/>
              <a:defRPr sz="675"/>
            </a:lvl9pPr>
          </a:lstStyle>
          <a:p>
            <a:endParaRPr/>
          </a:p>
        </p:txBody>
      </p:sp>
      <p:sp>
        <p:nvSpPr>
          <p:cNvPr id="371" name="Google Shape;371;p93"/>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93"/>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93"/>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74"/>
        <p:cNvGrpSpPr/>
        <p:nvPr/>
      </p:nvGrpSpPr>
      <p:grpSpPr>
        <a:xfrm>
          <a:off x="0" y="0"/>
          <a:ext cx="0" cy="0"/>
          <a:chOff x="0" y="0"/>
          <a:chExt cx="0" cy="0"/>
        </a:xfrm>
      </p:grpSpPr>
      <p:sp>
        <p:nvSpPr>
          <p:cNvPr id="375" name="Google Shape;375;p94"/>
          <p:cNvSpPr txBox="1">
            <a:spLocks noGrp="1"/>
          </p:cNvSpPr>
          <p:nvPr>
            <p:ph type="title"/>
          </p:nvPr>
        </p:nvSpPr>
        <p:spPr>
          <a:xfrm>
            <a:off x="857250" y="609600"/>
            <a:ext cx="7407275" cy="13557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6" name="Google Shape;376;p94"/>
          <p:cNvSpPr txBox="1">
            <a:spLocks noGrp="1"/>
          </p:cNvSpPr>
          <p:nvPr>
            <p:ph type="body" idx="1"/>
          </p:nvPr>
        </p:nvSpPr>
        <p:spPr>
          <a:xfrm>
            <a:off x="857250" y="2001511"/>
            <a:ext cx="356616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1800" b="1"/>
            </a:lvl1pPr>
            <a:lvl2pPr marL="914400" lvl="1" indent="-228600" algn="l">
              <a:lnSpc>
                <a:spcPct val="90000"/>
              </a:lnSpc>
              <a:spcBef>
                <a:spcPts val="150"/>
              </a:spcBef>
              <a:spcAft>
                <a:spcPts val="0"/>
              </a:spcAft>
              <a:buSzPts val="1200"/>
              <a:buNone/>
              <a:defRPr sz="1500" b="1"/>
            </a:lvl2pPr>
            <a:lvl3pPr marL="1371600" lvl="2" indent="-228600" algn="l">
              <a:lnSpc>
                <a:spcPct val="90000"/>
              </a:lnSpc>
              <a:spcBef>
                <a:spcPts val="300"/>
              </a:spcBef>
              <a:spcAft>
                <a:spcPts val="0"/>
              </a:spcAft>
              <a:buSzPts val="1080"/>
              <a:buNone/>
              <a:defRPr sz="1350" b="1"/>
            </a:lvl3pPr>
            <a:lvl4pPr marL="1828800" lvl="3" indent="-228600" algn="l">
              <a:lnSpc>
                <a:spcPct val="90000"/>
              </a:lnSpc>
              <a:spcBef>
                <a:spcPts val="300"/>
              </a:spcBef>
              <a:spcAft>
                <a:spcPts val="0"/>
              </a:spcAft>
              <a:buSzPts val="960"/>
              <a:buNone/>
              <a:defRPr sz="1200" b="1"/>
            </a:lvl4pPr>
            <a:lvl5pPr marL="2286000" lvl="4" indent="-228600" algn="l">
              <a:lnSpc>
                <a:spcPct val="90000"/>
              </a:lnSpc>
              <a:spcBef>
                <a:spcPts val="300"/>
              </a:spcBef>
              <a:spcAft>
                <a:spcPts val="0"/>
              </a:spcAft>
              <a:buSzPts val="960"/>
              <a:buNone/>
              <a:defRPr sz="1200" b="1"/>
            </a:lvl5pPr>
            <a:lvl6pPr marL="2743200" lvl="5" indent="-228600" algn="l">
              <a:lnSpc>
                <a:spcPct val="90000"/>
              </a:lnSpc>
              <a:spcBef>
                <a:spcPts val="300"/>
              </a:spcBef>
              <a:spcAft>
                <a:spcPts val="0"/>
              </a:spcAft>
              <a:buSzPts val="960"/>
              <a:buNone/>
              <a:defRPr sz="1200" b="1"/>
            </a:lvl6pPr>
            <a:lvl7pPr marL="3200400" lvl="6" indent="-228600" algn="l">
              <a:lnSpc>
                <a:spcPct val="90000"/>
              </a:lnSpc>
              <a:spcBef>
                <a:spcPts val="300"/>
              </a:spcBef>
              <a:spcAft>
                <a:spcPts val="0"/>
              </a:spcAft>
              <a:buSzPts val="960"/>
              <a:buNone/>
              <a:defRPr sz="1200" b="1"/>
            </a:lvl7pPr>
            <a:lvl8pPr marL="3657600" lvl="7" indent="-228600" algn="l">
              <a:lnSpc>
                <a:spcPct val="90000"/>
              </a:lnSpc>
              <a:spcBef>
                <a:spcPts val="300"/>
              </a:spcBef>
              <a:spcAft>
                <a:spcPts val="0"/>
              </a:spcAft>
              <a:buSzPts val="960"/>
              <a:buNone/>
              <a:defRPr sz="1200" b="1"/>
            </a:lvl8pPr>
            <a:lvl9pPr marL="4114800" lvl="8" indent="-228600" algn="l">
              <a:lnSpc>
                <a:spcPct val="90000"/>
              </a:lnSpc>
              <a:spcBef>
                <a:spcPts val="300"/>
              </a:spcBef>
              <a:spcAft>
                <a:spcPts val="300"/>
              </a:spcAft>
              <a:buSzPts val="960"/>
              <a:buNone/>
              <a:defRPr sz="1200" b="1"/>
            </a:lvl9pPr>
          </a:lstStyle>
          <a:p>
            <a:endParaRPr/>
          </a:p>
        </p:txBody>
      </p:sp>
      <p:sp>
        <p:nvSpPr>
          <p:cNvPr id="377" name="Google Shape;377;p94"/>
          <p:cNvSpPr txBox="1">
            <a:spLocks noGrp="1"/>
          </p:cNvSpPr>
          <p:nvPr>
            <p:ph type="body" idx="2"/>
          </p:nvPr>
        </p:nvSpPr>
        <p:spPr>
          <a:xfrm>
            <a:off x="857250" y="2721483"/>
            <a:ext cx="356616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378" name="Google Shape;378;p94"/>
          <p:cNvSpPr txBox="1">
            <a:spLocks noGrp="1"/>
          </p:cNvSpPr>
          <p:nvPr>
            <p:ph type="body" idx="3"/>
          </p:nvPr>
        </p:nvSpPr>
        <p:spPr>
          <a:xfrm>
            <a:off x="4701880" y="1999032"/>
            <a:ext cx="3566160" cy="77724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440"/>
              <a:buNone/>
              <a:defRPr sz="1800" b="1"/>
            </a:lvl1pPr>
            <a:lvl2pPr marL="914400" lvl="1" indent="-228600" algn="l">
              <a:lnSpc>
                <a:spcPct val="90000"/>
              </a:lnSpc>
              <a:spcBef>
                <a:spcPts val="150"/>
              </a:spcBef>
              <a:spcAft>
                <a:spcPts val="0"/>
              </a:spcAft>
              <a:buSzPts val="1200"/>
              <a:buNone/>
              <a:defRPr sz="1500" b="1"/>
            </a:lvl2pPr>
            <a:lvl3pPr marL="1371600" lvl="2" indent="-228600" algn="l">
              <a:lnSpc>
                <a:spcPct val="90000"/>
              </a:lnSpc>
              <a:spcBef>
                <a:spcPts val="300"/>
              </a:spcBef>
              <a:spcAft>
                <a:spcPts val="0"/>
              </a:spcAft>
              <a:buSzPts val="1080"/>
              <a:buNone/>
              <a:defRPr sz="1350" b="1"/>
            </a:lvl3pPr>
            <a:lvl4pPr marL="1828800" lvl="3" indent="-228600" algn="l">
              <a:lnSpc>
                <a:spcPct val="90000"/>
              </a:lnSpc>
              <a:spcBef>
                <a:spcPts val="300"/>
              </a:spcBef>
              <a:spcAft>
                <a:spcPts val="0"/>
              </a:spcAft>
              <a:buSzPts val="960"/>
              <a:buNone/>
              <a:defRPr sz="1200" b="1"/>
            </a:lvl4pPr>
            <a:lvl5pPr marL="2286000" lvl="4" indent="-228600" algn="l">
              <a:lnSpc>
                <a:spcPct val="90000"/>
              </a:lnSpc>
              <a:spcBef>
                <a:spcPts val="300"/>
              </a:spcBef>
              <a:spcAft>
                <a:spcPts val="0"/>
              </a:spcAft>
              <a:buSzPts val="960"/>
              <a:buNone/>
              <a:defRPr sz="1200" b="1"/>
            </a:lvl5pPr>
            <a:lvl6pPr marL="2743200" lvl="5" indent="-228600" algn="l">
              <a:lnSpc>
                <a:spcPct val="90000"/>
              </a:lnSpc>
              <a:spcBef>
                <a:spcPts val="300"/>
              </a:spcBef>
              <a:spcAft>
                <a:spcPts val="0"/>
              </a:spcAft>
              <a:buSzPts val="960"/>
              <a:buNone/>
              <a:defRPr sz="1200" b="1"/>
            </a:lvl6pPr>
            <a:lvl7pPr marL="3200400" lvl="6" indent="-228600" algn="l">
              <a:lnSpc>
                <a:spcPct val="90000"/>
              </a:lnSpc>
              <a:spcBef>
                <a:spcPts val="300"/>
              </a:spcBef>
              <a:spcAft>
                <a:spcPts val="0"/>
              </a:spcAft>
              <a:buSzPts val="960"/>
              <a:buNone/>
              <a:defRPr sz="1200" b="1"/>
            </a:lvl7pPr>
            <a:lvl8pPr marL="3657600" lvl="7" indent="-228600" algn="l">
              <a:lnSpc>
                <a:spcPct val="90000"/>
              </a:lnSpc>
              <a:spcBef>
                <a:spcPts val="300"/>
              </a:spcBef>
              <a:spcAft>
                <a:spcPts val="0"/>
              </a:spcAft>
              <a:buSzPts val="960"/>
              <a:buNone/>
              <a:defRPr sz="1200" b="1"/>
            </a:lvl8pPr>
            <a:lvl9pPr marL="4114800" lvl="8" indent="-228600" algn="l">
              <a:lnSpc>
                <a:spcPct val="90000"/>
              </a:lnSpc>
              <a:spcBef>
                <a:spcPts val="300"/>
              </a:spcBef>
              <a:spcAft>
                <a:spcPts val="300"/>
              </a:spcAft>
              <a:buSzPts val="960"/>
              <a:buNone/>
              <a:defRPr sz="1200" b="1"/>
            </a:lvl9pPr>
          </a:lstStyle>
          <a:p>
            <a:endParaRPr/>
          </a:p>
        </p:txBody>
      </p:sp>
      <p:sp>
        <p:nvSpPr>
          <p:cNvPr id="379" name="Google Shape;379;p94"/>
          <p:cNvSpPr txBox="1">
            <a:spLocks noGrp="1"/>
          </p:cNvSpPr>
          <p:nvPr>
            <p:ph type="body" idx="4"/>
          </p:nvPr>
        </p:nvSpPr>
        <p:spPr>
          <a:xfrm>
            <a:off x="4701880" y="2719322"/>
            <a:ext cx="3566160" cy="338328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380" name="Google Shape;380;p94"/>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94"/>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94"/>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383"/>
        <p:cNvGrpSpPr/>
        <p:nvPr/>
      </p:nvGrpSpPr>
      <p:grpSpPr>
        <a:xfrm>
          <a:off x="0" y="0"/>
          <a:ext cx="0" cy="0"/>
          <a:chOff x="0" y="0"/>
          <a:chExt cx="0" cy="0"/>
        </a:xfrm>
      </p:grpSpPr>
      <p:sp>
        <p:nvSpPr>
          <p:cNvPr id="384" name="Google Shape;384;p95"/>
          <p:cNvSpPr txBox="1">
            <a:spLocks noGrp="1"/>
          </p:cNvSpPr>
          <p:nvPr>
            <p:ph type="title"/>
          </p:nvPr>
        </p:nvSpPr>
        <p:spPr>
          <a:xfrm>
            <a:off x="857250" y="609600"/>
            <a:ext cx="7407275" cy="13557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5" name="Google Shape;385;p95"/>
          <p:cNvSpPr txBox="1">
            <a:spLocks noGrp="1"/>
          </p:cNvSpPr>
          <p:nvPr>
            <p:ph type="body" idx="1"/>
          </p:nvPr>
        </p:nvSpPr>
        <p:spPr>
          <a:xfrm>
            <a:off x="857250" y="2057399"/>
            <a:ext cx="356616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386" name="Google Shape;386;p95"/>
          <p:cNvSpPr txBox="1">
            <a:spLocks noGrp="1"/>
          </p:cNvSpPr>
          <p:nvPr>
            <p:ph type="body" idx="2"/>
          </p:nvPr>
        </p:nvSpPr>
        <p:spPr>
          <a:xfrm>
            <a:off x="4700709" y="2057400"/>
            <a:ext cx="3566160" cy="4023360"/>
          </a:xfrm>
          <a:prstGeom prst="rect">
            <a:avLst/>
          </a:prstGeom>
          <a:noFill/>
          <a:ln>
            <a:noFill/>
          </a:ln>
        </p:spPr>
        <p:txBody>
          <a:bodyPr spcFirstLastPara="1" wrap="square" lIns="91425" tIns="45700" rIns="91425" bIns="45700" anchor="t" anchorCtr="0">
            <a:no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387" name="Google Shape;387;p95"/>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95"/>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95"/>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400"/>
        <p:cNvGrpSpPr/>
        <p:nvPr/>
      </p:nvGrpSpPr>
      <p:grpSpPr>
        <a:xfrm>
          <a:off x="0" y="0"/>
          <a:ext cx="0" cy="0"/>
          <a:chOff x="0" y="0"/>
          <a:chExt cx="0" cy="0"/>
        </a:xfrm>
      </p:grpSpPr>
      <p:sp>
        <p:nvSpPr>
          <p:cNvPr id="401" name="Google Shape;401;p78"/>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lvl="0" indent="-306324" algn="l">
              <a:spcBef>
                <a:spcPts val="400"/>
              </a:spcBef>
              <a:spcAft>
                <a:spcPts val="0"/>
              </a:spcAft>
              <a:buSzPts val="1224"/>
              <a:buChar char="🞂"/>
              <a:defRPr/>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02" name="Google Shape;402;p7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78"/>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78"/>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p78"/>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406"/>
        <p:cNvGrpSpPr/>
        <p:nvPr/>
      </p:nvGrpSpPr>
      <p:grpSpPr>
        <a:xfrm>
          <a:off x="0" y="0"/>
          <a:ext cx="0" cy="0"/>
          <a:chOff x="0" y="0"/>
          <a:chExt cx="0" cy="0"/>
        </a:xfrm>
      </p:grpSpPr>
      <p:sp>
        <p:nvSpPr>
          <p:cNvPr id="407" name="Google Shape;407;p82"/>
          <p:cNvSpPr txBox="1">
            <a:spLocks noGrp="1"/>
          </p:cNvSpPr>
          <p:nvPr>
            <p:ph type="title"/>
          </p:nvPr>
        </p:nvSpPr>
        <p:spPr>
          <a:xfrm rot="5400000">
            <a:off x="4936367" y="2182286"/>
            <a:ext cx="5592761" cy="177747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82"/>
          <p:cNvSpPr txBox="1">
            <a:spLocks noGrp="1"/>
          </p:cNvSpPr>
          <p:nvPr>
            <p:ph type="body" idx="1"/>
          </p:nvPr>
        </p:nvSpPr>
        <p:spPr>
          <a:xfrm rot="5400000">
            <a:off x="823120" y="-91279"/>
            <a:ext cx="5592760" cy="6324600"/>
          </a:xfrm>
          <a:prstGeom prst="rect">
            <a:avLst/>
          </a:prstGeom>
          <a:noFill/>
          <a:ln>
            <a:noFill/>
          </a:ln>
        </p:spPr>
        <p:txBody>
          <a:bodyPr spcFirstLastPara="1" wrap="square" lIns="91425" tIns="45700" rIns="91425" bIns="45700" anchor="t" anchorCtr="0">
            <a:noAutofit/>
          </a:bodyPr>
          <a:lstStyle>
            <a:lvl1pPr marL="457200" lvl="0" indent="-306324" algn="l">
              <a:spcBef>
                <a:spcPts val="400"/>
              </a:spcBef>
              <a:spcAft>
                <a:spcPts val="0"/>
              </a:spcAft>
              <a:buSzPts val="1224"/>
              <a:buChar char="🞂"/>
              <a:defRPr/>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09" name="Google Shape;409;p82"/>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0" name="Google Shape;410;p82"/>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82"/>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412"/>
        <p:cNvGrpSpPr/>
        <p:nvPr/>
      </p:nvGrpSpPr>
      <p:grpSpPr>
        <a:xfrm>
          <a:off x="0" y="0"/>
          <a:ext cx="0" cy="0"/>
          <a:chOff x="0" y="0"/>
          <a:chExt cx="0" cy="0"/>
        </a:xfrm>
      </p:grpSpPr>
      <p:sp>
        <p:nvSpPr>
          <p:cNvPr id="413" name="Google Shape;413;p8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83"/>
          <p:cNvSpPr txBox="1">
            <a:spLocks noGrp="1"/>
          </p:cNvSpPr>
          <p:nvPr>
            <p:ph type="body" idx="1"/>
          </p:nvPr>
        </p:nvSpPr>
        <p:spPr>
          <a:xfrm rot="5400000">
            <a:off x="2378965" y="-440435"/>
            <a:ext cx="4386071" cy="8229600"/>
          </a:xfrm>
          <a:prstGeom prst="rect">
            <a:avLst/>
          </a:prstGeom>
          <a:noFill/>
          <a:ln>
            <a:noFill/>
          </a:ln>
        </p:spPr>
        <p:txBody>
          <a:bodyPr spcFirstLastPara="1" wrap="square" lIns="91425" tIns="45700" rIns="91425" bIns="45700" anchor="t" anchorCtr="0">
            <a:noAutofit/>
          </a:bodyPr>
          <a:lstStyle>
            <a:lvl1pPr marL="457200" lvl="0" indent="-306324" algn="l">
              <a:spcBef>
                <a:spcPts val="400"/>
              </a:spcBef>
              <a:spcAft>
                <a:spcPts val="0"/>
              </a:spcAft>
              <a:buSzPts val="1224"/>
              <a:buChar char="🞂"/>
              <a:defRPr/>
            </a:lvl1pPr>
            <a:lvl2pPr marL="914400" lvl="1" indent="-342900" algn="l">
              <a:spcBef>
                <a:spcPts val="325"/>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15" name="Google Shape;415;p83"/>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83"/>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83"/>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33"/>
        <p:cNvGrpSpPr/>
        <p:nvPr/>
      </p:nvGrpSpPr>
      <p:grpSpPr>
        <a:xfrm>
          <a:off x="0" y="0"/>
          <a:ext cx="0" cy="0"/>
          <a:chOff x="0" y="0"/>
          <a:chExt cx="0" cy="0"/>
        </a:xfrm>
      </p:grpSpPr>
      <p:sp>
        <p:nvSpPr>
          <p:cNvPr id="34" name="Google Shape;34;p108"/>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8"/>
          <p:cNvSpPr>
            <a:spLocks noGrp="1"/>
          </p:cNvSpPr>
          <p:nvPr>
            <p:ph type="pic" idx="2"/>
          </p:nvPr>
        </p:nvSpPr>
        <p:spPr>
          <a:xfrm>
            <a:off x="5218221"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36" name="Google Shape;36;p108"/>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37" name="Google Shape;37;p108"/>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8"/>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8"/>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418"/>
        <p:cNvGrpSpPr/>
        <p:nvPr/>
      </p:nvGrpSpPr>
      <p:grpSpPr>
        <a:xfrm>
          <a:off x="0" y="0"/>
          <a:ext cx="0" cy="0"/>
          <a:chOff x="0" y="0"/>
          <a:chExt cx="0" cy="0"/>
        </a:xfrm>
      </p:grpSpPr>
      <p:sp>
        <p:nvSpPr>
          <p:cNvPr id="419" name="Google Shape;419;p84"/>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84"/>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84"/>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22"/>
        <p:cNvGrpSpPr/>
        <p:nvPr/>
      </p:nvGrpSpPr>
      <p:grpSpPr>
        <a:xfrm>
          <a:off x="0" y="0"/>
          <a:ext cx="0" cy="0"/>
          <a:chOff x="0" y="0"/>
          <a:chExt cx="0" cy="0"/>
        </a:xfrm>
      </p:grpSpPr>
      <p:sp>
        <p:nvSpPr>
          <p:cNvPr id="423" name="Google Shape;423;p8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85"/>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p85"/>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85"/>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427"/>
        <p:cNvGrpSpPr/>
        <p:nvPr/>
      </p:nvGrpSpPr>
      <p:grpSpPr>
        <a:xfrm>
          <a:off x="0" y="0"/>
          <a:ext cx="0" cy="0"/>
          <a:chOff x="0" y="0"/>
          <a:chExt cx="0" cy="0"/>
        </a:xfrm>
      </p:grpSpPr>
      <p:sp>
        <p:nvSpPr>
          <p:cNvPr id="428" name="Google Shape;428;p86"/>
          <p:cNvSpPr txBox="1">
            <a:spLocks noGrp="1"/>
          </p:cNvSpPr>
          <p:nvPr>
            <p:ph type="body" idx="1"/>
          </p:nvPr>
        </p:nvSpPr>
        <p:spPr>
          <a:xfrm>
            <a:off x="457200" y="1481328"/>
            <a:ext cx="4038600" cy="4525963"/>
          </a:xfrm>
          <a:prstGeom prst="rect">
            <a:avLst/>
          </a:prstGeom>
          <a:noFill/>
          <a:ln>
            <a:noFill/>
          </a:ln>
        </p:spPr>
        <p:txBody>
          <a:bodyPr spcFirstLastPara="1" wrap="square" lIns="91425" tIns="45700" rIns="91425" bIns="45700" anchor="t" anchorCtr="0">
            <a:noAutofit/>
          </a:bodyPr>
          <a:lstStyle>
            <a:lvl1pPr marL="457200" lvl="0" indent="-349504" algn="l">
              <a:spcBef>
                <a:spcPts val="400"/>
              </a:spcBef>
              <a:spcAft>
                <a:spcPts val="0"/>
              </a:spcAft>
              <a:buSzPts val="1904"/>
              <a:buChar char="🞂"/>
              <a:defRPr sz="2800"/>
            </a:lvl1pPr>
            <a:lvl2pPr marL="914400" lvl="1" indent="-381000" algn="l">
              <a:spcBef>
                <a:spcPts val="325"/>
              </a:spcBef>
              <a:spcAft>
                <a:spcPts val="0"/>
              </a:spcAft>
              <a:buSzPts val="2400"/>
              <a:buChar char="◦"/>
              <a:defRPr sz="2400"/>
            </a:lvl2pPr>
            <a:lvl3pPr marL="1371600" lvl="2" indent="-355600" algn="l">
              <a:spcBef>
                <a:spcPts val="350"/>
              </a:spcBef>
              <a:spcAft>
                <a:spcPts val="0"/>
              </a:spcAft>
              <a:buSzPts val="2000"/>
              <a:buChar char="●"/>
              <a:defRPr sz="2000"/>
            </a:lvl3pPr>
            <a:lvl4pPr marL="1828800" lvl="3" indent="-342900" algn="l">
              <a:spcBef>
                <a:spcPts val="350"/>
              </a:spcBef>
              <a:spcAft>
                <a:spcPts val="0"/>
              </a:spcAft>
              <a:buSzPts val="1800"/>
              <a:buChar char="●"/>
              <a:defRPr sz="1800"/>
            </a:lvl4pPr>
            <a:lvl5pPr marL="2286000" lvl="4" indent="-342900" algn="l">
              <a:spcBef>
                <a:spcPts val="350"/>
              </a:spcBef>
              <a:spcAft>
                <a:spcPts val="0"/>
              </a:spcAft>
              <a:buSzPts val="1800"/>
              <a:buChar char="●"/>
              <a:defRPr sz="18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29" name="Google Shape;429;p86"/>
          <p:cNvSpPr txBox="1">
            <a:spLocks noGrp="1"/>
          </p:cNvSpPr>
          <p:nvPr>
            <p:ph type="body" idx="2"/>
          </p:nvPr>
        </p:nvSpPr>
        <p:spPr>
          <a:xfrm>
            <a:off x="4648200" y="1481328"/>
            <a:ext cx="4038600" cy="4525963"/>
          </a:xfrm>
          <a:prstGeom prst="rect">
            <a:avLst/>
          </a:prstGeom>
          <a:noFill/>
          <a:ln>
            <a:noFill/>
          </a:ln>
        </p:spPr>
        <p:txBody>
          <a:bodyPr spcFirstLastPara="1" wrap="square" lIns="91425" tIns="45700" rIns="91425" bIns="45700" anchor="t" anchorCtr="0">
            <a:noAutofit/>
          </a:bodyPr>
          <a:lstStyle>
            <a:lvl1pPr marL="457200" lvl="0" indent="-349504" algn="l">
              <a:spcBef>
                <a:spcPts val="400"/>
              </a:spcBef>
              <a:spcAft>
                <a:spcPts val="0"/>
              </a:spcAft>
              <a:buSzPts val="1904"/>
              <a:buChar char="🞂"/>
              <a:defRPr sz="2800"/>
            </a:lvl1pPr>
            <a:lvl2pPr marL="914400" lvl="1" indent="-381000" algn="l">
              <a:spcBef>
                <a:spcPts val="325"/>
              </a:spcBef>
              <a:spcAft>
                <a:spcPts val="0"/>
              </a:spcAft>
              <a:buSzPts val="2400"/>
              <a:buChar char="◦"/>
              <a:defRPr sz="2400"/>
            </a:lvl2pPr>
            <a:lvl3pPr marL="1371600" lvl="2" indent="-355600" algn="l">
              <a:spcBef>
                <a:spcPts val="350"/>
              </a:spcBef>
              <a:spcAft>
                <a:spcPts val="0"/>
              </a:spcAft>
              <a:buSzPts val="2000"/>
              <a:buChar char="●"/>
              <a:defRPr sz="2000"/>
            </a:lvl3pPr>
            <a:lvl4pPr marL="1828800" lvl="3" indent="-342900" algn="l">
              <a:spcBef>
                <a:spcPts val="350"/>
              </a:spcBef>
              <a:spcAft>
                <a:spcPts val="0"/>
              </a:spcAft>
              <a:buSzPts val="1800"/>
              <a:buChar char="●"/>
              <a:defRPr sz="1800"/>
            </a:lvl4pPr>
            <a:lvl5pPr marL="2286000" lvl="4" indent="-342900" algn="l">
              <a:spcBef>
                <a:spcPts val="350"/>
              </a:spcBef>
              <a:spcAft>
                <a:spcPts val="0"/>
              </a:spcAft>
              <a:buSzPts val="1800"/>
              <a:buChar char="●"/>
              <a:defRPr sz="18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30" name="Google Shape;430;p8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86"/>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86"/>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86"/>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442"/>
        <p:cNvGrpSpPr/>
        <p:nvPr/>
      </p:nvGrpSpPr>
      <p:grpSpPr>
        <a:xfrm>
          <a:off x="0" y="0"/>
          <a:ext cx="0" cy="0"/>
          <a:chOff x="0" y="0"/>
          <a:chExt cx="0" cy="0"/>
        </a:xfrm>
      </p:grpSpPr>
      <p:sp>
        <p:nvSpPr>
          <p:cNvPr id="443" name="Google Shape;443;p80"/>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4" name="Google Shape;444;p80"/>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45" name="Google Shape;445;p80"/>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80"/>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80"/>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Карточка имени">
  <p:cSld name="Карточка имени">
    <p:spTree>
      <p:nvGrpSpPr>
        <p:cNvPr id="1" name="Shape 488"/>
        <p:cNvGrpSpPr/>
        <p:nvPr/>
      </p:nvGrpSpPr>
      <p:grpSpPr>
        <a:xfrm>
          <a:off x="0" y="0"/>
          <a:ext cx="0" cy="0"/>
          <a:chOff x="0" y="0"/>
          <a:chExt cx="0" cy="0"/>
        </a:xfrm>
      </p:grpSpPr>
      <p:sp>
        <p:nvSpPr>
          <p:cNvPr id="489" name="Google Shape;489;p111"/>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32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111"/>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491" name="Google Shape;491;p111"/>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p111"/>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111"/>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Панорамная фотография с подписью">
  <p:cSld name="Панорамная фотография с подписью">
    <p:spTree>
      <p:nvGrpSpPr>
        <p:cNvPr id="1" name="Shape 494"/>
        <p:cNvGrpSpPr/>
        <p:nvPr/>
      </p:nvGrpSpPr>
      <p:grpSpPr>
        <a:xfrm>
          <a:off x="0" y="0"/>
          <a:ext cx="0" cy="0"/>
          <a:chOff x="0" y="0"/>
          <a:chExt cx="0" cy="0"/>
        </a:xfrm>
      </p:grpSpPr>
      <p:sp>
        <p:nvSpPr>
          <p:cNvPr id="495" name="Google Shape;495;p112"/>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112"/>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497" name="Google Shape;497;p112"/>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498" name="Google Shape;498;p112"/>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112"/>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112"/>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501"/>
        <p:cNvGrpSpPr/>
        <p:nvPr/>
      </p:nvGrpSpPr>
      <p:grpSpPr>
        <a:xfrm>
          <a:off x="0" y="0"/>
          <a:ext cx="0" cy="0"/>
          <a:chOff x="0" y="0"/>
          <a:chExt cx="0" cy="0"/>
        </a:xfrm>
      </p:grpSpPr>
      <p:sp>
        <p:nvSpPr>
          <p:cNvPr id="502" name="Google Shape;502;p113"/>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2400" b="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3"/>
          <p:cNvSpPr>
            <a:spLocks noGrp="1"/>
          </p:cNvSpPr>
          <p:nvPr>
            <p:ph type="pic" idx="2"/>
          </p:nvPr>
        </p:nvSpPr>
        <p:spPr>
          <a:xfrm>
            <a:off x="5218221"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504" name="Google Shape;504;p113"/>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505" name="Google Shape;505;p113"/>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113"/>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113"/>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8"/>
        <p:cNvGrpSpPr/>
        <p:nvPr/>
      </p:nvGrpSpPr>
      <p:grpSpPr>
        <a:xfrm>
          <a:off x="0" y="0"/>
          <a:ext cx="0" cy="0"/>
          <a:chOff x="0" y="0"/>
          <a:chExt cx="0" cy="0"/>
        </a:xfrm>
      </p:grpSpPr>
      <p:sp>
        <p:nvSpPr>
          <p:cNvPr id="509" name="Google Shape;509;p114"/>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0" name="Google Shape;510;p114"/>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1" name="Google Shape;511;p114"/>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Титульный слайд" type="title">
  <p:cSld name="TITLE">
    <p:spTree>
      <p:nvGrpSpPr>
        <p:cNvPr id="1" name="Shape 524"/>
        <p:cNvGrpSpPr/>
        <p:nvPr/>
      </p:nvGrpSpPr>
      <p:grpSpPr>
        <a:xfrm>
          <a:off x="0" y="0"/>
          <a:ext cx="0" cy="0"/>
          <a:chOff x="0" y="0"/>
          <a:chExt cx="0" cy="0"/>
        </a:xfrm>
      </p:grpSpPr>
      <p:sp>
        <p:nvSpPr>
          <p:cNvPr id="525" name="Google Shape;525;p116"/>
          <p:cNvSpPr txBox="1">
            <a:spLocks noGrp="1"/>
          </p:cNvSpPr>
          <p:nvPr>
            <p:ph type="ctrTitle"/>
          </p:nvPr>
        </p:nvSpPr>
        <p:spPr>
          <a:xfrm>
            <a:off x="685800" y="1752601"/>
            <a:ext cx="7772400" cy="1829761"/>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SzPts val="1400"/>
              <a:buNone/>
              <a:defRPr sz="4800" b="1">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116"/>
          <p:cNvSpPr txBox="1">
            <a:spLocks noGrp="1"/>
          </p:cNvSpPr>
          <p:nvPr>
            <p:ph type="subTitle" idx="1"/>
          </p:nvPr>
        </p:nvSpPr>
        <p:spPr>
          <a:xfrm>
            <a:off x="685800" y="3611607"/>
            <a:ext cx="7772400" cy="1199704"/>
          </a:xfrm>
          <a:prstGeom prst="rect">
            <a:avLst/>
          </a:prstGeom>
          <a:noFill/>
          <a:ln>
            <a:noFill/>
          </a:ln>
        </p:spPr>
        <p:txBody>
          <a:bodyPr spcFirstLastPara="1" wrap="square" lIns="45700" tIns="45700" rIns="45700" bIns="45700" anchor="t" anchorCtr="0">
            <a:noAutofit/>
          </a:bodyPr>
          <a:lstStyle>
            <a:lvl1pPr marR="64008" lvl="0" algn="r">
              <a:spcBef>
                <a:spcPts val="400"/>
              </a:spcBef>
              <a:spcAft>
                <a:spcPts val="0"/>
              </a:spcAft>
              <a:buSzPts val="1836"/>
              <a:buNone/>
              <a:defRPr>
                <a:solidFill>
                  <a:schemeClr val="dk2"/>
                </a:solidFill>
              </a:defRPr>
            </a:lvl1pPr>
            <a:lvl2pPr lvl="1" algn="ctr">
              <a:spcBef>
                <a:spcPts val="325"/>
              </a:spcBef>
              <a:spcAft>
                <a:spcPts val="0"/>
              </a:spcAft>
              <a:buSzPts val="1800"/>
              <a:buNone/>
              <a:defRPr/>
            </a:lvl2pPr>
            <a:lvl3pPr lvl="2" algn="ctr">
              <a:spcBef>
                <a:spcPts val="350"/>
              </a:spcBef>
              <a:spcAft>
                <a:spcPts val="0"/>
              </a:spcAft>
              <a:buSzPts val="1800"/>
              <a:buNone/>
              <a:defRPr/>
            </a:lvl3pPr>
            <a:lvl4pPr lvl="3" algn="ctr">
              <a:spcBef>
                <a:spcPts val="350"/>
              </a:spcBef>
              <a:spcAft>
                <a:spcPts val="0"/>
              </a:spcAft>
              <a:buSzPts val="1800"/>
              <a:buNone/>
              <a:defRPr/>
            </a:lvl4pPr>
            <a:lvl5pPr lvl="4" algn="ctr">
              <a:spcBef>
                <a:spcPts val="350"/>
              </a:spcBef>
              <a:spcAft>
                <a:spcPts val="0"/>
              </a:spcAft>
              <a:buSzPts val="1800"/>
              <a:buNone/>
              <a:defRPr/>
            </a:lvl5pPr>
            <a:lvl6pPr lvl="5" algn="ctr">
              <a:spcBef>
                <a:spcPts val="350"/>
              </a:spcBef>
              <a:spcAft>
                <a:spcPts val="0"/>
              </a:spcAft>
              <a:buSzPts val="1800"/>
              <a:buNone/>
              <a:defRPr/>
            </a:lvl6pPr>
            <a:lvl7pPr lvl="6" algn="ctr">
              <a:spcBef>
                <a:spcPts val="350"/>
              </a:spcBef>
              <a:spcAft>
                <a:spcPts val="0"/>
              </a:spcAft>
              <a:buSzPts val="1800"/>
              <a:buNone/>
              <a:defRPr/>
            </a:lvl7pPr>
            <a:lvl8pPr lvl="7" algn="ctr">
              <a:spcBef>
                <a:spcPts val="350"/>
              </a:spcBef>
              <a:spcAft>
                <a:spcPts val="0"/>
              </a:spcAft>
              <a:buSzPts val="1800"/>
              <a:buNone/>
              <a:defRPr/>
            </a:lvl8pPr>
            <a:lvl9pPr lvl="8" algn="ctr">
              <a:spcBef>
                <a:spcPts val="350"/>
              </a:spcBef>
              <a:spcAft>
                <a:spcPts val="0"/>
              </a:spcAft>
              <a:buSzPts val="1800"/>
              <a:buNone/>
              <a:defRPr/>
            </a:lvl9pPr>
          </a:lstStyle>
          <a:p>
            <a:endParaRPr/>
          </a:p>
        </p:txBody>
      </p:sp>
      <p:sp>
        <p:nvSpPr>
          <p:cNvPr id="527" name="Google Shape;527;p116"/>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8" name="Google Shape;528;p116"/>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116"/>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542"/>
        <p:cNvGrpSpPr/>
        <p:nvPr/>
      </p:nvGrpSpPr>
      <p:grpSpPr>
        <a:xfrm>
          <a:off x="0" y="0"/>
          <a:ext cx="0" cy="0"/>
          <a:chOff x="0" y="0"/>
          <a:chExt cx="0" cy="0"/>
        </a:xfrm>
      </p:grpSpPr>
      <p:sp>
        <p:nvSpPr>
          <p:cNvPr id="543" name="Google Shape;543;p118"/>
          <p:cNvSpPr txBox="1">
            <a:spLocks noGrp="1"/>
          </p:cNvSpPr>
          <p:nvPr>
            <p:ph type="title"/>
          </p:nvPr>
        </p:nvSpPr>
        <p:spPr>
          <a:xfrm>
            <a:off x="722376" y="1059712"/>
            <a:ext cx="7772400" cy="182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2"/>
              </a:buClr>
              <a:buSzPts val="4800"/>
              <a:buFont typeface="Lucida Sans"/>
              <a:buNone/>
              <a:defRPr sz="48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18"/>
          <p:cNvSpPr txBox="1">
            <a:spLocks noGrp="1"/>
          </p:cNvSpPr>
          <p:nvPr>
            <p:ph type="body" idx="1"/>
          </p:nvPr>
        </p:nvSpPr>
        <p:spPr>
          <a:xfrm>
            <a:off x="3922713" y="2931712"/>
            <a:ext cx="4572000" cy="1454888"/>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1564"/>
              <a:buNone/>
              <a:defRPr sz="2300">
                <a:solidFill>
                  <a:schemeClr val="dk1"/>
                </a:solidFill>
              </a:defRPr>
            </a:lvl1pPr>
            <a:lvl2pPr marL="914400" lvl="1" indent="-228600" algn="l">
              <a:spcBef>
                <a:spcPts val="325"/>
              </a:spcBef>
              <a:spcAft>
                <a:spcPts val="0"/>
              </a:spcAft>
              <a:buSzPts val="1800"/>
              <a:buNone/>
              <a:defRPr sz="1800">
                <a:solidFill>
                  <a:srgbClr val="888888"/>
                </a:solidFill>
              </a:defRPr>
            </a:lvl2pPr>
            <a:lvl3pPr marL="1371600" lvl="2" indent="-228600" algn="l">
              <a:spcBef>
                <a:spcPts val="350"/>
              </a:spcBef>
              <a:spcAft>
                <a:spcPts val="0"/>
              </a:spcAft>
              <a:buSzPts val="1600"/>
              <a:buNone/>
              <a:defRPr sz="1600">
                <a:solidFill>
                  <a:srgbClr val="888888"/>
                </a:solidFill>
              </a:defRPr>
            </a:lvl3pPr>
            <a:lvl4pPr marL="1828800" lvl="3" indent="-228600" algn="l">
              <a:spcBef>
                <a:spcPts val="350"/>
              </a:spcBef>
              <a:spcAft>
                <a:spcPts val="0"/>
              </a:spcAft>
              <a:buSzPts val="1400"/>
              <a:buNone/>
              <a:defRPr sz="1400">
                <a:solidFill>
                  <a:srgbClr val="888888"/>
                </a:solidFill>
              </a:defRPr>
            </a:lvl4pPr>
            <a:lvl5pPr marL="2286000" lvl="4" indent="-228600" algn="l">
              <a:spcBef>
                <a:spcPts val="350"/>
              </a:spcBef>
              <a:spcAft>
                <a:spcPts val="0"/>
              </a:spcAft>
              <a:buSzPts val="1400"/>
              <a:buNone/>
              <a:defRPr sz="1400">
                <a:solidFill>
                  <a:srgbClr val="888888"/>
                </a:solidFill>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45" name="Google Shape;545;p118"/>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118"/>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118"/>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pic>
        <p:nvPicPr>
          <p:cNvPr id="4" name="Рисунок 6" descr="2477209.png">
            <a:extLst>
              <a:ext uri="{FF2B5EF4-FFF2-40B4-BE49-F238E27FC236}">
                <a16:creationId xmlns:a16="http://schemas.microsoft.com/office/drawing/2014/main" id="{02003D35-04E8-1BFA-B589-95A40A8D84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08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7" descr="2477211.png">
            <a:extLst>
              <a:ext uri="{FF2B5EF4-FFF2-40B4-BE49-F238E27FC236}">
                <a16:creationId xmlns:a16="http://schemas.microsoft.com/office/drawing/2014/main" id="{BCC9143A-AF2C-BBF9-E08A-698E4CA5CEA7}"/>
              </a:ext>
            </a:extLst>
          </p:cNvPr>
          <p:cNvPicPr>
            <a:picLocks noChangeAspect="1"/>
          </p:cNvPicPr>
          <p:nvPr userDrawn="1"/>
        </p:nvPicPr>
        <p:blipFill>
          <a:blip r:embed="rId3">
            <a:extLst>
              <a:ext uri="{28A0092B-C50C-407E-A947-70E740481C1C}">
                <a14:useLocalDpi xmlns:a14="http://schemas.microsoft.com/office/drawing/2010/main" val="0"/>
              </a:ext>
            </a:extLst>
          </a:blip>
          <a:srcRect b="43056"/>
          <a:stretch>
            <a:fillRect/>
          </a:stretch>
        </p:blipFill>
        <p:spPr bwMode="auto">
          <a:xfrm>
            <a:off x="7213601" y="4476752"/>
            <a:ext cx="2073275" cy="238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3">
            <a:extLst>
              <a:ext uri="{FF2B5EF4-FFF2-40B4-BE49-F238E27FC236}">
                <a16:creationId xmlns:a16="http://schemas.microsoft.com/office/drawing/2014/main" id="{83BAFE40-F856-7E71-1129-6847D7C13513}"/>
              </a:ext>
            </a:extLst>
          </p:cNvPr>
          <p:cNvSpPr>
            <a:spLocks noGrp="1"/>
          </p:cNvSpPr>
          <p:nvPr>
            <p:ph type="dt" sz="half" idx="10"/>
          </p:nvPr>
        </p:nvSpPr>
        <p:spPr/>
        <p:txBody>
          <a:bodyPr/>
          <a:lstStyle>
            <a:lvl1pPr>
              <a:defRPr/>
            </a:lvl1pPr>
          </a:lstStyle>
          <a:p>
            <a:pPr>
              <a:defRPr/>
            </a:pPr>
            <a:fld id="{AD8BA349-03A8-4EFA-B16D-2F1DA8CA8257}" type="datetimeFigureOut">
              <a:rPr lang="ru-RU"/>
              <a:pPr>
                <a:defRPr/>
              </a:pPr>
              <a:t>20.03.2025</a:t>
            </a:fld>
            <a:endParaRPr lang="ru-RU"/>
          </a:p>
        </p:txBody>
      </p:sp>
      <p:sp>
        <p:nvSpPr>
          <p:cNvPr id="7" name="Нижний колонтитул 4">
            <a:extLst>
              <a:ext uri="{FF2B5EF4-FFF2-40B4-BE49-F238E27FC236}">
                <a16:creationId xmlns:a16="http://schemas.microsoft.com/office/drawing/2014/main" id="{7AC2DEB8-7FE3-4BC6-CF3B-5BDC53E1F9D3}"/>
              </a:ext>
            </a:extLst>
          </p:cNvPr>
          <p:cNvSpPr>
            <a:spLocks noGrp="1"/>
          </p:cNvSpPr>
          <p:nvPr>
            <p:ph type="ftr" sz="quarter" idx="11"/>
          </p:nvPr>
        </p:nvSpPr>
        <p:spPr/>
        <p:txBody>
          <a:bodyPr/>
          <a:lstStyle>
            <a:lvl1pPr>
              <a:defRPr/>
            </a:lvl1pPr>
          </a:lstStyle>
          <a:p>
            <a:pPr>
              <a:defRPr/>
            </a:pPr>
            <a:endParaRPr lang="ru-RU"/>
          </a:p>
        </p:txBody>
      </p:sp>
      <p:sp>
        <p:nvSpPr>
          <p:cNvPr id="8" name="Номер слайда 5">
            <a:extLst>
              <a:ext uri="{FF2B5EF4-FFF2-40B4-BE49-F238E27FC236}">
                <a16:creationId xmlns:a16="http://schemas.microsoft.com/office/drawing/2014/main" id="{EB5DA767-5CB9-66B2-28E2-F14A8E37E22B}"/>
              </a:ext>
            </a:extLst>
          </p:cNvPr>
          <p:cNvSpPr>
            <a:spLocks noGrp="1"/>
          </p:cNvSpPr>
          <p:nvPr>
            <p:ph type="sldNum" sz="quarter" idx="12"/>
          </p:nvPr>
        </p:nvSpPr>
        <p:spPr/>
        <p:txBody>
          <a:bodyPr/>
          <a:lstStyle>
            <a:lvl1pPr>
              <a:defRPr/>
            </a:lvl1pPr>
          </a:lstStyle>
          <a:p>
            <a:fld id="{7498057C-765F-4CD0-8C60-B8BE99862C88}" type="slidenum">
              <a:rPr lang="ru-RU" altLang="ru-RU"/>
              <a:pPr/>
              <a:t>‹№›</a:t>
            </a:fld>
            <a:endParaRPr lang="ru-RU" altLang="ru-RU"/>
          </a:p>
        </p:txBody>
      </p:sp>
    </p:spTree>
    <p:extLst>
      <p:ext uri="{BB962C8B-B14F-4D97-AF65-F5344CB8AC3E}">
        <p14:creationId xmlns:p14="http://schemas.microsoft.com/office/powerpoint/2010/main" val="4282904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Сравнение" type="twoTxTwoObj">
  <p:cSld name="TWO_OBJECTS_WITH_TEXT">
    <p:spTree>
      <p:nvGrpSpPr>
        <p:cNvPr id="1" name="Shape 554"/>
        <p:cNvGrpSpPr/>
        <p:nvPr/>
      </p:nvGrpSpPr>
      <p:grpSpPr>
        <a:xfrm>
          <a:off x="0" y="0"/>
          <a:ext cx="0" cy="0"/>
          <a:chOff x="0" y="0"/>
          <a:chExt cx="0" cy="0"/>
        </a:xfrm>
      </p:grpSpPr>
      <p:sp>
        <p:nvSpPr>
          <p:cNvPr id="555" name="Google Shape;555;p120"/>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0"/>
          <p:cNvSpPr txBox="1">
            <a:spLocks noGrp="1"/>
          </p:cNvSpPr>
          <p:nvPr>
            <p:ph type="body" idx="1"/>
          </p:nvPr>
        </p:nvSpPr>
        <p:spPr>
          <a:xfrm>
            <a:off x="457200" y="5410200"/>
            <a:ext cx="4040188"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Autofit/>
          </a:bodyPr>
          <a:lstStyle>
            <a:lvl1pPr marL="457200" lvl="0" indent="-228600" algn="l">
              <a:spcBef>
                <a:spcPts val="400"/>
              </a:spcBef>
              <a:spcAft>
                <a:spcPts val="0"/>
              </a:spcAft>
              <a:buSzPts val="1632"/>
              <a:buNone/>
              <a:defRPr sz="2400" b="0">
                <a:solidFill>
                  <a:schemeClr val="lt1"/>
                </a:solidFill>
              </a:defRPr>
            </a:lvl1pPr>
            <a:lvl2pPr marL="914400" lvl="1" indent="-228600" algn="l">
              <a:spcBef>
                <a:spcPts val="325"/>
              </a:spcBef>
              <a:spcAft>
                <a:spcPts val="0"/>
              </a:spcAft>
              <a:buSzPts val="2000"/>
              <a:buNone/>
              <a:defRPr sz="2000" b="1"/>
            </a:lvl2pPr>
            <a:lvl3pPr marL="1371600" lvl="2" indent="-228600" algn="l">
              <a:spcBef>
                <a:spcPts val="350"/>
              </a:spcBef>
              <a:spcAft>
                <a:spcPts val="0"/>
              </a:spcAft>
              <a:buSzPts val="1800"/>
              <a:buNone/>
              <a:defRPr sz="1800" b="1"/>
            </a:lvl3pPr>
            <a:lvl4pPr marL="1828800" lvl="3" indent="-228600" algn="l">
              <a:spcBef>
                <a:spcPts val="350"/>
              </a:spcBef>
              <a:spcAft>
                <a:spcPts val="0"/>
              </a:spcAft>
              <a:buSzPts val="1600"/>
              <a:buNone/>
              <a:defRPr sz="1600" b="1"/>
            </a:lvl4pPr>
            <a:lvl5pPr marL="2286000" lvl="4" indent="-228600" algn="l">
              <a:spcBef>
                <a:spcPts val="350"/>
              </a:spcBef>
              <a:spcAft>
                <a:spcPts val="0"/>
              </a:spcAft>
              <a:buSzPts val="1600"/>
              <a:buNone/>
              <a:defRPr sz="1600" b="1"/>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57" name="Google Shape;557;p120"/>
          <p:cNvSpPr txBox="1">
            <a:spLocks noGrp="1"/>
          </p:cNvSpPr>
          <p:nvPr>
            <p:ph type="body" idx="2"/>
          </p:nvPr>
        </p:nvSpPr>
        <p:spPr>
          <a:xfrm>
            <a:off x="4645026" y="5410200"/>
            <a:ext cx="4041775"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Autofit/>
          </a:bodyPr>
          <a:lstStyle>
            <a:lvl1pPr marL="457200" lvl="0" indent="-228600" algn="l">
              <a:spcBef>
                <a:spcPts val="400"/>
              </a:spcBef>
              <a:spcAft>
                <a:spcPts val="0"/>
              </a:spcAft>
              <a:buSzPts val="1632"/>
              <a:buNone/>
              <a:defRPr sz="2400" b="0">
                <a:solidFill>
                  <a:schemeClr val="lt1"/>
                </a:solidFill>
              </a:defRPr>
            </a:lvl1pPr>
            <a:lvl2pPr marL="914400" lvl="1" indent="-228600" algn="l">
              <a:spcBef>
                <a:spcPts val="325"/>
              </a:spcBef>
              <a:spcAft>
                <a:spcPts val="0"/>
              </a:spcAft>
              <a:buSzPts val="2000"/>
              <a:buNone/>
              <a:defRPr sz="2000" b="1"/>
            </a:lvl2pPr>
            <a:lvl3pPr marL="1371600" lvl="2" indent="-228600" algn="l">
              <a:spcBef>
                <a:spcPts val="350"/>
              </a:spcBef>
              <a:spcAft>
                <a:spcPts val="0"/>
              </a:spcAft>
              <a:buSzPts val="1800"/>
              <a:buNone/>
              <a:defRPr sz="1800" b="1"/>
            </a:lvl3pPr>
            <a:lvl4pPr marL="1828800" lvl="3" indent="-228600" algn="l">
              <a:spcBef>
                <a:spcPts val="350"/>
              </a:spcBef>
              <a:spcAft>
                <a:spcPts val="0"/>
              </a:spcAft>
              <a:buSzPts val="1600"/>
              <a:buNone/>
              <a:defRPr sz="1600" b="1"/>
            </a:lvl4pPr>
            <a:lvl5pPr marL="2286000" lvl="4" indent="-228600" algn="l">
              <a:spcBef>
                <a:spcPts val="350"/>
              </a:spcBef>
              <a:spcAft>
                <a:spcPts val="0"/>
              </a:spcAft>
              <a:buSzPts val="1600"/>
              <a:buNone/>
              <a:defRPr sz="1600" b="1"/>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58" name="Google Shape;558;p120"/>
          <p:cNvSpPr txBox="1">
            <a:spLocks noGrp="1"/>
          </p:cNvSpPr>
          <p:nvPr>
            <p:ph type="body" idx="3"/>
          </p:nvPr>
        </p:nvSpPr>
        <p:spPr>
          <a:xfrm>
            <a:off x="457200" y="1444294"/>
            <a:ext cx="4040188" cy="3941763"/>
          </a:xfrm>
          <a:prstGeom prst="rect">
            <a:avLst/>
          </a:prstGeom>
          <a:noFill/>
          <a:ln>
            <a:noFill/>
          </a:ln>
        </p:spPr>
        <p:txBody>
          <a:bodyPr spcFirstLastPara="1" wrap="square" lIns="91425" tIns="45700" rIns="91425" bIns="45700" anchor="t" anchorCtr="0">
            <a:noAutofit/>
          </a:bodyPr>
          <a:lstStyle>
            <a:lvl1pPr marL="457200" lvl="0" indent="-332232" algn="l">
              <a:spcBef>
                <a:spcPts val="400"/>
              </a:spcBef>
              <a:spcAft>
                <a:spcPts val="0"/>
              </a:spcAft>
              <a:buSzPts val="1632"/>
              <a:buChar char="🞂"/>
              <a:defRPr sz="2400"/>
            </a:lvl1pPr>
            <a:lvl2pPr marL="914400" lvl="1" indent="-355600" algn="l">
              <a:spcBef>
                <a:spcPts val="325"/>
              </a:spcBef>
              <a:spcAft>
                <a:spcPts val="0"/>
              </a:spcAft>
              <a:buSzPts val="2000"/>
              <a:buChar char="◦"/>
              <a:defRPr sz="2000"/>
            </a:lvl2pPr>
            <a:lvl3pPr marL="1371600" lvl="2" indent="-342900" algn="l">
              <a:spcBef>
                <a:spcPts val="350"/>
              </a:spcBef>
              <a:spcAft>
                <a:spcPts val="0"/>
              </a:spcAft>
              <a:buSzPts val="1800"/>
              <a:buChar char="●"/>
              <a:defRPr sz="1800"/>
            </a:lvl3pPr>
            <a:lvl4pPr marL="1828800" lvl="3" indent="-330200" algn="l">
              <a:spcBef>
                <a:spcPts val="350"/>
              </a:spcBef>
              <a:spcAft>
                <a:spcPts val="0"/>
              </a:spcAft>
              <a:buSzPts val="1600"/>
              <a:buChar char="●"/>
              <a:defRPr sz="1600"/>
            </a:lvl4pPr>
            <a:lvl5pPr marL="2286000" lvl="4" indent="-330200" algn="l">
              <a:spcBef>
                <a:spcPts val="350"/>
              </a:spcBef>
              <a:spcAft>
                <a:spcPts val="0"/>
              </a:spcAft>
              <a:buSzPts val="1600"/>
              <a:buChar char="●"/>
              <a:defRPr sz="16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59" name="Google Shape;559;p120"/>
          <p:cNvSpPr txBox="1">
            <a:spLocks noGrp="1"/>
          </p:cNvSpPr>
          <p:nvPr>
            <p:ph type="body" idx="4"/>
          </p:nvPr>
        </p:nvSpPr>
        <p:spPr>
          <a:xfrm>
            <a:off x="4645025" y="1444294"/>
            <a:ext cx="4041775" cy="3941763"/>
          </a:xfrm>
          <a:prstGeom prst="rect">
            <a:avLst/>
          </a:prstGeom>
          <a:noFill/>
          <a:ln>
            <a:noFill/>
          </a:ln>
        </p:spPr>
        <p:txBody>
          <a:bodyPr spcFirstLastPara="1" wrap="square" lIns="91425" tIns="45700" rIns="91425" bIns="45700" anchor="t" anchorCtr="0">
            <a:noAutofit/>
          </a:bodyPr>
          <a:lstStyle>
            <a:lvl1pPr marL="457200" lvl="0" indent="-332232" algn="l">
              <a:spcBef>
                <a:spcPts val="0"/>
              </a:spcBef>
              <a:spcAft>
                <a:spcPts val="0"/>
              </a:spcAft>
              <a:buSzPts val="1632"/>
              <a:buChar char="🞂"/>
              <a:defRPr sz="2400"/>
            </a:lvl1pPr>
            <a:lvl2pPr marL="914400" lvl="1" indent="-355600" algn="l">
              <a:spcBef>
                <a:spcPts val="325"/>
              </a:spcBef>
              <a:spcAft>
                <a:spcPts val="0"/>
              </a:spcAft>
              <a:buSzPts val="2000"/>
              <a:buChar char="◦"/>
              <a:defRPr sz="2000"/>
            </a:lvl2pPr>
            <a:lvl3pPr marL="1371600" lvl="2" indent="-342900" algn="l">
              <a:spcBef>
                <a:spcPts val="350"/>
              </a:spcBef>
              <a:spcAft>
                <a:spcPts val="0"/>
              </a:spcAft>
              <a:buSzPts val="1800"/>
              <a:buChar char="●"/>
              <a:defRPr sz="1800"/>
            </a:lvl3pPr>
            <a:lvl4pPr marL="1828800" lvl="3" indent="-330200" algn="l">
              <a:spcBef>
                <a:spcPts val="350"/>
              </a:spcBef>
              <a:spcAft>
                <a:spcPts val="0"/>
              </a:spcAft>
              <a:buSzPts val="1600"/>
              <a:buChar char="●"/>
              <a:defRPr sz="1600"/>
            </a:lvl4pPr>
            <a:lvl5pPr marL="2286000" lvl="4" indent="-330200" algn="l">
              <a:spcBef>
                <a:spcPts val="350"/>
              </a:spcBef>
              <a:spcAft>
                <a:spcPts val="0"/>
              </a:spcAft>
              <a:buSzPts val="1600"/>
              <a:buChar char="●"/>
              <a:defRPr sz="16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60" name="Google Shape;560;p120"/>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p120"/>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2" name="Google Shape;562;p120"/>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Объект с подписью" type="objTx">
  <p:cSld name="OBJECT_WITH_CAPTION_TEXT">
    <p:spTree>
      <p:nvGrpSpPr>
        <p:cNvPr id="1" name="Shape 569"/>
        <p:cNvGrpSpPr/>
        <p:nvPr/>
      </p:nvGrpSpPr>
      <p:grpSpPr>
        <a:xfrm>
          <a:off x="0" y="0"/>
          <a:ext cx="0" cy="0"/>
          <a:chOff x="0" y="0"/>
          <a:chExt cx="0" cy="0"/>
        </a:xfrm>
      </p:grpSpPr>
      <p:sp>
        <p:nvSpPr>
          <p:cNvPr id="570" name="Google Shape;570;p122"/>
          <p:cNvSpPr txBox="1">
            <a:spLocks noGrp="1"/>
          </p:cNvSpPr>
          <p:nvPr>
            <p:ph type="title"/>
          </p:nvPr>
        </p:nvSpPr>
        <p:spPr>
          <a:xfrm>
            <a:off x="914400" y="4876800"/>
            <a:ext cx="7481776"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chemeClr val="accent1"/>
              </a:buClr>
              <a:buSzPts val="2500"/>
              <a:buFont typeface="Lucida Sans"/>
              <a:buNone/>
              <a:defRPr sz="25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1" name="Google Shape;571;p122"/>
          <p:cNvSpPr txBox="1">
            <a:spLocks noGrp="1"/>
          </p:cNvSpPr>
          <p:nvPr>
            <p:ph type="body" idx="1"/>
          </p:nvPr>
        </p:nvSpPr>
        <p:spPr>
          <a:xfrm>
            <a:off x="4419600" y="5355102"/>
            <a:ext cx="3974592" cy="914400"/>
          </a:xfrm>
          <a:prstGeom prst="rect">
            <a:avLst/>
          </a:prstGeom>
          <a:noFill/>
          <a:ln>
            <a:noFill/>
          </a:ln>
        </p:spPr>
        <p:txBody>
          <a:bodyPr spcFirstLastPara="1" wrap="square" lIns="91425" tIns="45700" rIns="91425" bIns="45700" anchor="t" anchorCtr="0">
            <a:noAutofit/>
          </a:bodyPr>
          <a:lstStyle>
            <a:lvl1pPr marL="457200" lvl="0" indent="-228600" algn="r">
              <a:spcBef>
                <a:spcPts val="400"/>
              </a:spcBef>
              <a:spcAft>
                <a:spcPts val="0"/>
              </a:spcAft>
              <a:buSzPts val="1088"/>
              <a:buNone/>
              <a:defRPr sz="1600"/>
            </a:lvl1pPr>
            <a:lvl2pPr marL="914400" lvl="1" indent="-228600" algn="l">
              <a:spcBef>
                <a:spcPts val="325"/>
              </a:spcBef>
              <a:spcAft>
                <a:spcPts val="0"/>
              </a:spcAft>
              <a:buSzPts val="1200"/>
              <a:buNone/>
              <a:defRPr sz="1200"/>
            </a:lvl2pPr>
            <a:lvl3pPr marL="1371600" lvl="2" indent="-228600" algn="l">
              <a:spcBef>
                <a:spcPts val="350"/>
              </a:spcBef>
              <a:spcAft>
                <a:spcPts val="0"/>
              </a:spcAft>
              <a:buSzPts val="1000"/>
              <a:buNone/>
              <a:defRPr sz="1000"/>
            </a:lvl3pPr>
            <a:lvl4pPr marL="1828800" lvl="3" indent="-228600" algn="l">
              <a:spcBef>
                <a:spcPts val="350"/>
              </a:spcBef>
              <a:spcAft>
                <a:spcPts val="0"/>
              </a:spcAft>
              <a:buSzPts val="900"/>
              <a:buNone/>
              <a:defRPr sz="900"/>
            </a:lvl4pPr>
            <a:lvl5pPr marL="2286000" lvl="4" indent="-228600" algn="l">
              <a:spcBef>
                <a:spcPts val="350"/>
              </a:spcBef>
              <a:spcAft>
                <a:spcPts val="0"/>
              </a:spcAft>
              <a:buSzPts val="900"/>
              <a:buNone/>
              <a:defRPr sz="9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72" name="Google Shape;572;p122"/>
          <p:cNvSpPr txBox="1">
            <a:spLocks noGrp="1"/>
          </p:cNvSpPr>
          <p:nvPr>
            <p:ph type="body" idx="2"/>
          </p:nvPr>
        </p:nvSpPr>
        <p:spPr>
          <a:xfrm>
            <a:off x="914400" y="274320"/>
            <a:ext cx="7479792" cy="4572000"/>
          </a:xfrm>
          <a:prstGeom prst="rect">
            <a:avLst/>
          </a:prstGeom>
          <a:noFill/>
          <a:ln>
            <a:noFill/>
          </a:ln>
        </p:spPr>
        <p:txBody>
          <a:bodyPr spcFirstLastPara="1" wrap="square" lIns="91425" tIns="45700" rIns="91425" bIns="45700" anchor="t" anchorCtr="0">
            <a:noAutofit/>
          </a:bodyPr>
          <a:lstStyle>
            <a:lvl1pPr marL="457200" lvl="0" indent="-366776" algn="l">
              <a:spcBef>
                <a:spcPts val="400"/>
              </a:spcBef>
              <a:spcAft>
                <a:spcPts val="0"/>
              </a:spcAft>
              <a:buSzPts val="2176"/>
              <a:buChar char="🞂"/>
              <a:defRPr sz="3200"/>
            </a:lvl1pPr>
            <a:lvl2pPr marL="914400" lvl="1" indent="-406400" algn="l">
              <a:spcBef>
                <a:spcPts val="325"/>
              </a:spcBef>
              <a:spcAft>
                <a:spcPts val="0"/>
              </a:spcAft>
              <a:buSzPts val="2800"/>
              <a:buChar char="◦"/>
              <a:defRPr sz="2800"/>
            </a:lvl2pPr>
            <a:lvl3pPr marL="1371600" lvl="2" indent="-381000" algn="l">
              <a:spcBef>
                <a:spcPts val="350"/>
              </a:spcBef>
              <a:spcAft>
                <a:spcPts val="0"/>
              </a:spcAft>
              <a:buSzPts val="2400"/>
              <a:buChar char="●"/>
              <a:defRPr sz="2400"/>
            </a:lvl3pPr>
            <a:lvl4pPr marL="1828800" lvl="3" indent="-355600" algn="l">
              <a:spcBef>
                <a:spcPts val="350"/>
              </a:spcBef>
              <a:spcAft>
                <a:spcPts val="0"/>
              </a:spcAft>
              <a:buSzPts val="2000"/>
              <a:buChar char="●"/>
              <a:defRPr sz="2000"/>
            </a:lvl4pPr>
            <a:lvl5pPr marL="2286000" lvl="4" indent="-355600" algn="l">
              <a:spcBef>
                <a:spcPts val="350"/>
              </a:spcBef>
              <a:spcAft>
                <a:spcPts val="0"/>
              </a:spcAft>
              <a:buSzPts val="2000"/>
              <a:buChar char="●"/>
              <a:defRPr sz="20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73" name="Google Shape;573;p122"/>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4" name="Google Shape;574;p122"/>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5" name="Google Shape;575;p122"/>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Рисунок с подписью" type="picTx">
  <p:cSld name="PICTURE_WITH_CAPTION_TEXT">
    <p:spTree>
      <p:nvGrpSpPr>
        <p:cNvPr id="1" name="Shape 588"/>
        <p:cNvGrpSpPr/>
        <p:nvPr/>
      </p:nvGrpSpPr>
      <p:grpSpPr>
        <a:xfrm>
          <a:off x="0" y="0"/>
          <a:ext cx="0" cy="0"/>
          <a:chOff x="0" y="0"/>
          <a:chExt cx="0" cy="0"/>
        </a:xfrm>
      </p:grpSpPr>
      <p:sp>
        <p:nvSpPr>
          <p:cNvPr id="589" name="Google Shape;589;p124"/>
          <p:cNvSpPr txBox="1">
            <a:spLocks noGrp="1"/>
          </p:cNvSpPr>
          <p:nvPr>
            <p:ph type="body" idx="1"/>
          </p:nvPr>
        </p:nvSpPr>
        <p:spPr>
          <a:xfrm>
            <a:off x="1141232" y="5443402"/>
            <a:ext cx="7162800" cy="648232"/>
          </a:xfrm>
          <a:prstGeom prst="rect">
            <a:avLst/>
          </a:prstGeom>
          <a:noFill/>
          <a:ln>
            <a:noFill/>
          </a:ln>
        </p:spPr>
        <p:txBody>
          <a:bodyPr spcFirstLastPara="1" wrap="square" lIns="91425" tIns="0" rIns="91425" bIns="45700" anchor="t" anchorCtr="0">
            <a:noAutofit/>
          </a:bodyPr>
          <a:lstStyle>
            <a:lvl1pPr marL="457200" marR="18288" lvl="0" indent="-228600" algn="r">
              <a:spcBef>
                <a:spcPts val="400"/>
              </a:spcBef>
              <a:spcAft>
                <a:spcPts val="0"/>
              </a:spcAft>
              <a:buSzPts val="952"/>
              <a:buNone/>
              <a:defRPr sz="1400"/>
            </a:lvl1pPr>
            <a:lvl2pPr marL="914400" lvl="1" indent="-304800" algn="l">
              <a:spcBef>
                <a:spcPts val="325"/>
              </a:spcBef>
              <a:spcAft>
                <a:spcPts val="0"/>
              </a:spcAft>
              <a:buSzPts val="1200"/>
              <a:buChar char="◦"/>
              <a:defRPr sz="1200"/>
            </a:lvl2pPr>
            <a:lvl3pPr marL="1371600" lvl="2" indent="-292100" algn="l">
              <a:spcBef>
                <a:spcPts val="350"/>
              </a:spcBef>
              <a:spcAft>
                <a:spcPts val="0"/>
              </a:spcAft>
              <a:buSzPts val="1000"/>
              <a:buChar char="●"/>
              <a:defRPr sz="1000"/>
            </a:lvl3pPr>
            <a:lvl4pPr marL="1828800" lvl="3" indent="-285750" algn="l">
              <a:spcBef>
                <a:spcPts val="350"/>
              </a:spcBef>
              <a:spcAft>
                <a:spcPts val="0"/>
              </a:spcAft>
              <a:buSzPts val="900"/>
              <a:buChar char="●"/>
              <a:defRPr sz="900"/>
            </a:lvl4pPr>
            <a:lvl5pPr marL="2286000" lvl="4" indent="-285750" algn="l">
              <a:spcBef>
                <a:spcPts val="350"/>
              </a:spcBef>
              <a:spcAft>
                <a:spcPts val="0"/>
              </a:spcAft>
              <a:buSzPts val="900"/>
              <a:buChar char="●"/>
              <a:defRPr sz="9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90" name="Google Shape;590;p124"/>
          <p:cNvSpPr>
            <a:spLocks noGrp="1"/>
          </p:cNvSpPr>
          <p:nvPr>
            <p:ph type="pic" idx="2"/>
          </p:nvPr>
        </p:nvSpPr>
        <p:spPr>
          <a:xfrm>
            <a:off x="228600" y="189968"/>
            <a:ext cx="8686800" cy="4389120"/>
          </a:xfrm>
          <a:prstGeom prst="rect">
            <a:avLst/>
          </a:prstGeom>
          <a:solidFill>
            <a:schemeClr val="lt2"/>
          </a:solidFill>
          <a:ln w="9525" cap="flat" cmpd="sng">
            <a:solidFill>
              <a:schemeClr val="lt1"/>
            </a:solidFill>
            <a:prstDash val="solid"/>
            <a:round/>
            <a:headEnd type="none" w="sm" len="sm"/>
            <a:tailEnd type="none" w="sm" len="sm"/>
          </a:ln>
        </p:spPr>
      </p:sp>
      <p:sp>
        <p:nvSpPr>
          <p:cNvPr id="591" name="Google Shape;591;p124"/>
          <p:cNvSpPr txBox="1">
            <a:spLocks noGrp="1"/>
          </p:cNvSpPr>
          <p:nvPr>
            <p:ph type="title"/>
          </p:nvPr>
        </p:nvSpPr>
        <p:spPr>
          <a:xfrm>
            <a:off x="228600" y="4865122"/>
            <a:ext cx="8075432" cy="562672"/>
          </a:xfrm>
          <a:prstGeom prst="rect">
            <a:avLst/>
          </a:prstGeom>
          <a:noFill/>
          <a:ln>
            <a:noFill/>
          </a:ln>
        </p:spPr>
        <p:txBody>
          <a:bodyPr spcFirstLastPara="1" wrap="square" lIns="91425" tIns="45700" rIns="91425" bIns="45700" anchor="t" anchorCtr="0">
            <a:normAutofit/>
          </a:bodyPr>
          <a:lstStyle>
            <a:lvl1pPr marR="0" lvl="0" algn="r">
              <a:spcBef>
                <a:spcPts val="0"/>
              </a:spcBef>
              <a:spcAft>
                <a:spcPts val="0"/>
              </a:spcAft>
              <a:buClr>
                <a:schemeClr val="accent1"/>
              </a:buClr>
              <a:buSzPts val="3000"/>
              <a:buFont typeface="Lucida Sans"/>
              <a:buNone/>
              <a:defRPr sz="30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124"/>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3" name="Google Shape;593;p124"/>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4" name="Google Shape;594;p124"/>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Титульный слайд" type="title">
  <p:cSld name="TITLE">
    <p:spTree>
      <p:nvGrpSpPr>
        <p:cNvPr id="1" name="Shape 607"/>
        <p:cNvGrpSpPr/>
        <p:nvPr/>
      </p:nvGrpSpPr>
      <p:grpSpPr>
        <a:xfrm>
          <a:off x="0" y="0"/>
          <a:ext cx="0" cy="0"/>
          <a:chOff x="0" y="0"/>
          <a:chExt cx="0" cy="0"/>
        </a:xfrm>
      </p:grpSpPr>
      <p:sp>
        <p:nvSpPr>
          <p:cNvPr id="608" name="Google Shape;608;p126"/>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26"/>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300"/>
              <a:buNone/>
              <a:defRPr sz="20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610" name="Google Shape;610;p126"/>
          <p:cNvSpPr txBox="1">
            <a:spLocks noGrp="1"/>
          </p:cNvSpPr>
          <p:nvPr>
            <p:ph type="dt" idx="10"/>
          </p:nvPr>
        </p:nvSpPr>
        <p:spPr>
          <a:xfrm>
            <a:off x="6065837" y="5054600"/>
            <a:ext cx="6731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1" name="Google Shape;611;p126"/>
          <p:cNvSpPr txBox="1">
            <a:spLocks noGrp="1"/>
          </p:cNvSpPr>
          <p:nvPr>
            <p:ph type="ftr" idx="11"/>
          </p:nvPr>
        </p:nvSpPr>
        <p:spPr>
          <a:xfrm>
            <a:off x="1922462" y="5054600"/>
            <a:ext cx="40640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2" name="Google Shape;612;p126"/>
          <p:cNvSpPr txBox="1">
            <a:spLocks noGrp="1"/>
          </p:cNvSpPr>
          <p:nvPr>
            <p:ph type="sldNum" idx="12"/>
          </p:nvPr>
        </p:nvSpPr>
        <p:spPr>
          <a:xfrm>
            <a:off x="6816725" y="5054600"/>
            <a:ext cx="41433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625"/>
        <p:cNvGrpSpPr/>
        <p:nvPr/>
      </p:nvGrpSpPr>
      <p:grpSpPr>
        <a:xfrm>
          <a:off x="0" y="0"/>
          <a:ext cx="0" cy="0"/>
          <a:chOff x="0" y="0"/>
          <a:chExt cx="0" cy="0"/>
        </a:xfrm>
      </p:grpSpPr>
      <p:sp>
        <p:nvSpPr>
          <p:cNvPr id="626" name="Google Shape;626;p128"/>
          <p:cNvSpPr txBox="1">
            <a:spLocks noGrp="1"/>
          </p:cNvSpPr>
          <p:nvPr>
            <p:ph type="title"/>
          </p:nvPr>
        </p:nvSpPr>
        <p:spPr>
          <a:xfrm>
            <a:off x="1278465" y="1641413"/>
            <a:ext cx="6595534"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SzPts val="1400"/>
              <a:buNone/>
              <a:defRPr sz="4000" b="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128"/>
          <p:cNvSpPr txBox="1">
            <a:spLocks noGrp="1"/>
          </p:cNvSpPr>
          <p:nvPr>
            <p:ph type="body" idx="1"/>
          </p:nvPr>
        </p:nvSpPr>
        <p:spPr>
          <a:xfrm>
            <a:off x="1278465" y="3734859"/>
            <a:ext cx="6595534" cy="1090015"/>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628" name="Google Shape;628;p128"/>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p128"/>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0" name="Google Shape;630;p128"/>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643"/>
        <p:cNvGrpSpPr/>
        <p:nvPr/>
      </p:nvGrpSpPr>
      <p:grpSpPr>
        <a:xfrm>
          <a:off x="0" y="0"/>
          <a:ext cx="0" cy="0"/>
          <a:chOff x="0" y="0"/>
          <a:chExt cx="0" cy="0"/>
        </a:xfrm>
      </p:grpSpPr>
      <p:sp>
        <p:nvSpPr>
          <p:cNvPr id="644" name="Google Shape;644;p13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30"/>
          <p:cNvSpPr txBox="1">
            <a:spLocks noGrp="1"/>
          </p:cNvSpPr>
          <p:nvPr>
            <p:ph type="body" idx="1"/>
          </p:nvPr>
        </p:nvSpPr>
        <p:spPr>
          <a:xfrm>
            <a:off x="1176866"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46" name="Google Shape;646;p130"/>
          <p:cNvSpPr txBox="1">
            <a:spLocks noGrp="1"/>
          </p:cNvSpPr>
          <p:nvPr>
            <p:ph type="body" idx="2"/>
          </p:nvPr>
        </p:nvSpPr>
        <p:spPr>
          <a:xfrm>
            <a:off x="4645152"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47" name="Google Shape;647;p130"/>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8" name="Google Shape;648;p130"/>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p130"/>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662"/>
        <p:cNvGrpSpPr/>
        <p:nvPr/>
      </p:nvGrpSpPr>
      <p:grpSpPr>
        <a:xfrm>
          <a:off x="0" y="0"/>
          <a:ext cx="0" cy="0"/>
          <a:chOff x="0" y="0"/>
          <a:chExt cx="0" cy="0"/>
        </a:xfrm>
      </p:grpSpPr>
      <p:sp>
        <p:nvSpPr>
          <p:cNvPr id="663" name="Google Shape;663;p132"/>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132"/>
          <p:cNvSpPr txBox="1">
            <a:spLocks noGrp="1"/>
          </p:cNvSpPr>
          <p:nvPr>
            <p:ph type="body" idx="1"/>
          </p:nvPr>
        </p:nvSpPr>
        <p:spPr>
          <a:xfrm>
            <a:off x="1176868"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65" name="Google Shape;665;p132"/>
          <p:cNvSpPr txBox="1">
            <a:spLocks noGrp="1"/>
          </p:cNvSpPr>
          <p:nvPr>
            <p:ph type="body" idx="2"/>
          </p:nvPr>
        </p:nvSpPr>
        <p:spPr>
          <a:xfrm>
            <a:off x="1176868"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66" name="Google Shape;666;p132"/>
          <p:cNvSpPr txBox="1">
            <a:spLocks noGrp="1"/>
          </p:cNvSpPr>
          <p:nvPr>
            <p:ph type="body" idx="3"/>
          </p:nvPr>
        </p:nvSpPr>
        <p:spPr>
          <a:xfrm>
            <a:off x="4641832"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67" name="Google Shape;667;p132"/>
          <p:cNvSpPr txBox="1">
            <a:spLocks noGrp="1"/>
          </p:cNvSpPr>
          <p:nvPr>
            <p:ph type="body" idx="4"/>
          </p:nvPr>
        </p:nvSpPr>
        <p:spPr>
          <a:xfrm>
            <a:off x="4641832"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68" name="Google Shape;668;p132"/>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9" name="Google Shape;669;p132"/>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0" name="Google Shape;670;p132"/>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72"/>
        <p:cNvGrpSpPr/>
        <p:nvPr/>
      </p:nvGrpSpPr>
      <p:grpSpPr>
        <a:xfrm>
          <a:off x="0" y="0"/>
          <a:ext cx="0" cy="0"/>
          <a:chOff x="0" y="0"/>
          <a:chExt cx="0" cy="0"/>
        </a:xfrm>
      </p:grpSpPr>
      <p:sp>
        <p:nvSpPr>
          <p:cNvPr id="73" name="Google Shape;73;p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76"/>
        <p:cNvGrpSpPr/>
        <p:nvPr/>
      </p:nvGrpSpPr>
      <p:grpSpPr>
        <a:xfrm>
          <a:off x="0" y="0"/>
          <a:ext cx="0" cy="0"/>
          <a:chOff x="0" y="0"/>
          <a:chExt cx="0" cy="0"/>
        </a:xfrm>
      </p:grpSpPr>
      <p:sp>
        <p:nvSpPr>
          <p:cNvPr id="77" name="Google Shape;77;p60"/>
          <p:cNvSpPr txBox="1">
            <a:spLocks noGrp="1"/>
          </p:cNvSpPr>
          <p:nvPr>
            <p:ph type="title"/>
          </p:nvPr>
        </p:nvSpPr>
        <p:spPr>
          <a:xfrm>
            <a:off x="457200" y="325437"/>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82"/>
        <p:cNvGrpSpPr/>
        <p:nvPr/>
      </p:nvGrpSpPr>
      <p:grpSpPr>
        <a:xfrm>
          <a:off x="0" y="0"/>
          <a:ext cx="0" cy="0"/>
          <a:chOff x="0" y="0"/>
          <a:chExt cx="0" cy="0"/>
        </a:xfrm>
      </p:grpSpPr>
      <p:sp>
        <p:nvSpPr>
          <p:cNvPr id="83" name="Google Shape;83;p61"/>
          <p:cNvSpPr txBox="1">
            <a:spLocks noGrp="1"/>
          </p:cNvSpPr>
          <p:nvPr>
            <p:ph type="title"/>
          </p:nvPr>
        </p:nvSpPr>
        <p:spPr>
          <a:xfrm>
            <a:off x="722313" y="4406900"/>
            <a:ext cx="7772400" cy="1362075"/>
          </a:xfrm>
          <a:prstGeom prst="rect">
            <a:avLst/>
          </a:prstGeom>
          <a:noFill/>
          <a:ln>
            <a:noFill/>
          </a:ln>
          <a:effectLst>
            <a:outerShdw blurRad="63500" dist="35921" dir="2700000">
              <a:srgbClr val="FFFFFF"/>
            </a:outerShdw>
          </a:effectLst>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5" name="Google Shape;85;p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аголовок и диаграмма" type="chart">
  <p:cSld name="CHART">
    <p:spTree>
      <p:nvGrpSpPr>
        <p:cNvPr id="1" name="Shape 88"/>
        <p:cNvGrpSpPr/>
        <p:nvPr/>
      </p:nvGrpSpPr>
      <p:grpSpPr>
        <a:xfrm>
          <a:off x="0" y="0"/>
          <a:ext cx="0" cy="0"/>
          <a:chOff x="0" y="0"/>
          <a:chExt cx="0" cy="0"/>
        </a:xfrm>
      </p:grpSpPr>
      <p:sp>
        <p:nvSpPr>
          <p:cNvPr id="89" name="Google Shape;89;p96"/>
          <p:cNvSpPr txBox="1">
            <a:spLocks noGrp="1"/>
          </p:cNvSpPr>
          <p:nvPr>
            <p:ph type="title"/>
          </p:nvPr>
        </p:nvSpPr>
        <p:spPr>
          <a:xfrm>
            <a:off x="457200" y="325438"/>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96"/>
          <p:cNvSpPr>
            <a:spLocks noGrp="1"/>
          </p:cNvSpPr>
          <p:nvPr>
            <p:ph type="chart" idx="2"/>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Google Shape;91;p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39.xml"/><Relationship Id="rId7" Type="http://schemas.openxmlformats.org/officeDocument/2006/relationships/theme" Target="../theme/theme10.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5.png"/><Relationship Id="rId4" Type="http://schemas.openxmlformats.org/officeDocument/2006/relationships/slideLayout" Target="../slideLayouts/slideLayout40.xml"/><Relationship Id="rId9" Type="http://schemas.openxmlformats.org/officeDocument/2006/relationships/image" Target="../media/image14.jp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1.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jpg"/><Relationship Id="rId5" Type="http://schemas.openxmlformats.org/officeDocument/2006/relationships/theme" Target="../theme/theme13.xml"/><Relationship Id="rId4"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4.xml"/><Relationship Id="rId1" Type="http://schemas.openxmlformats.org/officeDocument/2006/relationships/slideLayout" Target="../slideLayouts/slideLayout48.xml"/><Relationship Id="rId5" Type="http://schemas.openxmlformats.org/officeDocument/2006/relationships/image" Target="../media/image16.png"/><Relationship Id="rId4" Type="http://schemas.openxmlformats.org/officeDocument/2006/relationships/image" Target="../media/image14.jp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5.xml"/><Relationship Id="rId1" Type="http://schemas.openxmlformats.org/officeDocument/2006/relationships/slideLayout" Target="../slideLayouts/slideLayout49.xml"/><Relationship Id="rId5" Type="http://schemas.openxmlformats.org/officeDocument/2006/relationships/image" Target="../media/image15.png"/><Relationship Id="rId4" Type="http://schemas.openxmlformats.org/officeDocument/2006/relationships/image" Target="../media/image14.jp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6.xml"/><Relationship Id="rId1" Type="http://schemas.openxmlformats.org/officeDocument/2006/relationships/slideLayout" Target="../slideLayouts/slideLayout50.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7.xml"/><Relationship Id="rId1" Type="http://schemas.openxmlformats.org/officeDocument/2006/relationships/slideLayout" Target="../slideLayouts/slideLayout5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8.xml"/><Relationship Id="rId1" Type="http://schemas.openxmlformats.org/officeDocument/2006/relationships/slideLayout" Target="../slideLayouts/slideLayout52.xml"/><Relationship Id="rId5" Type="http://schemas.openxmlformats.org/officeDocument/2006/relationships/image" Target="../media/image15.png"/><Relationship Id="rId4" Type="http://schemas.openxmlformats.org/officeDocument/2006/relationships/image" Target="../media/image14.jp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19.xml"/><Relationship Id="rId1" Type="http://schemas.openxmlformats.org/officeDocument/2006/relationships/slideLayout" Target="../slideLayouts/slideLayout53.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5.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0.xml"/><Relationship Id="rId1" Type="http://schemas.openxmlformats.org/officeDocument/2006/relationships/slideLayout" Target="../slideLayouts/slideLayout54.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1.xml"/><Relationship Id="rId1" Type="http://schemas.openxmlformats.org/officeDocument/2006/relationships/slideLayout" Target="../slideLayouts/slideLayout55.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2.xml"/><Relationship Id="rId1" Type="http://schemas.openxmlformats.org/officeDocument/2006/relationships/slideLayout" Target="../slideLayouts/slideLayout56.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7.jp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4.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9.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pic>
        <p:nvPicPr>
          <p:cNvPr id="10" name="Google Shape;10;p56" descr="SD-PanelContent-GrommetsCombined.png"/>
          <p:cNvPicPr preferRelativeResize="0"/>
          <p:nvPr/>
        </p:nvPicPr>
        <p:blipFill rotWithShape="1">
          <a:blip r:embed="rId8">
            <a:alphaModFix/>
          </a:blip>
          <a:srcRect/>
          <a:stretch/>
        </p:blipFill>
        <p:spPr>
          <a:xfrm>
            <a:off x="0" y="0"/>
            <a:ext cx="9144000" cy="6858000"/>
          </a:xfrm>
          <a:prstGeom prst="rect">
            <a:avLst/>
          </a:prstGeom>
          <a:noFill/>
          <a:ln>
            <a:noFill/>
          </a:ln>
        </p:spPr>
      </p:pic>
      <p:sp>
        <p:nvSpPr>
          <p:cNvPr id="11" name="Google Shape;11;p56"/>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 name="Google Shape;12;p56"/>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3" name="Google Shape;13;p56"/>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56"/>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5" name="Google Shape;15;p56"/>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2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390"/>
        <p:cNvGrpSpPr/>
        <p:nvPr/>
      </p:nvGrpSpPr>
      <p:grpSpPr>
        <a:xfrm>
          <a:off x="0" y="0"/>
          <a:ext cx="0" cy="0"/>
          <a:chOff x="0" y="0"/>
          <a:chExt cx="0" cy="0"/>
        </a:xfrm>
      </p:grpSpPr>
      <p:sp>
        <p:nvSpPr>
          <p:cNvPr id="391" name="Google Shape;391;p77"/>
          <p:cNvSpPr/>
          <p:nvPr/>
        </p:nvSpPr>
        <p:spPr>
          <a:xfrm>
            <a:off x="715962" y="5002212"/>
            <a:ext cx="3802062" cy="1443037"/>
          </a:xfrm>
          <a:custGeom>
            <a:avLst/>
            <a:gdLst/>
            <a:ahLst/>
            <a:cxnLst/>
            <a:rect l="l" t="t" r="r" b="b"/>
            <a:pathLst>
              <a:path w="5760" h="528" extrusionOk="0">
                <a:moveTo>
                  <a:pt x="-329" y="347"/>
                </a:moveTo>
                <a:lnTo>
                  <a:pt x="7156" y="682"/>
                </a:lnTo>
                <a:lnTo>
                  <a:pt x="5229" y="682"/>
                </a:lnTo>
                <a:lnTo>
                  <a:pt x="-328" y="345"/>
                </a:lnTo>
              </a:path>
            </a:pathLst>
          </a:custGeom>
          <a:solidFill>
            <a:srgbClr val="FCB79A">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92" name="Google Shape;392;p77"/>
          <p:cNvSpPr/>
          <p:nvPr/>
        </p:nvSpPr>
        <p:spPr>
          <a:xfrm>
            <a:off x="-53975" y="5784850"/>
            <a:ext cx="3802062" cy="838200"/>
          </a:xfrm>
          <a:custGeom>
            <a:avLst/>
            <a:gdLst/>
            <a:ahLst/>
            <a:cxnLst/>
            <a:rect l="l" t="t" r="r" b="b"/>
            <a:pathLst>
              <a:path w="5760" h="528" extrusionOk="0">
                <a:moveTo>
                  <a:pt x="817" y="97"/>
                </a:moveTo>
                <a:lnTo>
                  <a:pt x="6408" y="682"/>
                </a:lnTo>
                <a:lnTo>
                  <a:pt x="5232" y="685"/>
                </a:lnTo>
                <a:lnTo>
                  <a:pt x="829" y="101"/>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93" name="Google Shape;393;p77"/>
          <p:cNvSpPr/>
          <p:nvPr/>
        </p:nvSpPr>
        <p:spPr>
          <a:xfrm>
            <a:off x="-6042" y="5791253"/>
            <a:ext cx="3402314" cy="1080868"/>
          </a:xfrm>
          <a:prstGeom prst="rtTriangle">
            <a:avLst/>
          </a:prstGeom>
          <a:blipFill rotWithShape="1">
            <a:blip r:embed="rId9">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Lucida Sans"/>
              <a:ea typeface="Lucida Sans"/>
              <a:cs typeface="Lucida Sans"/>
              <a:sym typeface="Lucida Sans"/>
            </a:endParaRPr>
          </a:p>
        </p:txBody>
      </p:sp>
      <p:pic>
        <p:nvPicPr>
          <p:cNvPr id="394" name="Google Shape;394;p77"/>
          <p:cNvPicPr preferRelativeResize="0"/>
          <p:nvPr/>
        </p:nvPicPr>
        <p:blipFill rotWithShape="1">
          <a:blip r:embed="rId10">
            <a:alphaModFix/>
          </a:blip>
          <a:srcRect/>
          <a:stretch/>
        </p:blipFill>
        <p:spPr>
          <a:xfrm>
            <a:off x="-19050" y="5778500"/>
            <a:ext cx="3421062" cy="1098550"/>
          </a:xfrm>
          <a:prstGeom prst="rect">
            <a:avLst/>
          </a:prstGeom>
          <a:noFill/>
          <a:ln>
            <a:noFill/>
          </a:ln>
        </p:spPr>
      </p:pic>
      <p:sp>
        <p:nvSpPr>
          <p:cNvPr id="395" name="Google Shape;395;p7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396" name="Google Shape;396;p77"/>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55600" algn="l" rtl="0">
              <a:spcBef>
                <a:spcPts val="350"/>
              </a:spcBef>
              <a:spcAft>
                <a:spcPts val="0"/>
              </a:spcAft>
              <a:buClr>
                <a:schemeClr val="accent2"/>
              </a:buClr>
              <a:buSzPts val="2000"/>
              <a:buFont typeface="Noto Sans Symbols"/>
              <a:buChar char="●"/>
              <a:defRPr sz="20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397" name="Google Shape;397;p77"/>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8" name="Google Shape;398;p77"/>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9" name="Google Shape;399;p77"/>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pic>
        <p:nvPicPr>
          <p:cNvPr id="435" name="Google Shape;435;p79" descr="SD-PanelContent-GrommetsCombined.png"/>
          <p:cNvPicPr preferRelativeResize="0"/>
          <p:nvPr/>
        </p:nvPicPr>
        <p:blipFill rotWithShape="1">
          <a:blip r:embed="rId4">
            <a:alphaModFix/>
          </a:blip>
          <a:srcRect/>
          <a:stretch/>
        </p:blipFill>
        <p:spPr>
          <a:xfrm>
            <a:off x="0" y="0"/>
            <a:ext cx="9144000" cy="6858000"/>
          </a:xfrm>
          <a:prstGeom prst="rect">
            <a:avLst/>
          </a:prstGeom>
          <a:noFill/>
          <a:ln>
            <a:noFill/>
          </a:ln>
        </p:spPr>
      </p:pic>
      <p:cxnSp>
        <p:nvCxnSpPr>
          <p:cNvPr id="436" name="Google Shape;436;p79"/>
          <p:cNvCxnSpPr/>
          <p:nvPr/>
        </p:nvCxnSpPr>
        <p:spPr>
          <a:xfrm>
            <a:off x="1277937" y="2354262"/>
            <a:ext cx="6596062" cy="0"/>
          </a:xfrm>
          <a:prstGeom prst="straightConnector1">
            <a:avLst/>
          </a:prstGeom>
          <a:noFill/>
          <a:ln w="15875" cap="rnd" cmpd="sng">
            <a:solidFill>
              <a:srgbClr val="E8D191"/>
            </a:solidFill>
            <a:prstDash val="solid"/>
            <a:miter lim="800000"/>
            <a:headEnd type="none" w="med" len="med"/>
            <a:tailEnd type="none" w="med" len="med"/>
          </a:ln>
        </p:spPr>
      </p:cxnSp>
      <p:sp>
        <p:nvSpPr>
          <p:cNvPr id="437" name="Google Shape;437;p79"/>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38" name="Google Shape;438;p79"/>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439" name="Google Shape;439;p79"/>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40" name="Google Shape;440;p79"/>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41" name="Google Shape;441;p79"/>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2">
            <a:alphaModFix/>
          </a:blip>
          <a:stretch>
            <a:fillRect/>
          </a:stretch>
        </a:blipFill>
        <a:effectLst/>
      </p:bgPr>
    </p:bg>
    <p:spTree>
      <p:nvGrpSpPr>
        <p:cNvPr id="1" name="Shape 448"/>
        <p:cNvGrpSpPr/>
        <p:nvPr/>
      </p:nvGrpSpPr>
      <p:grpSpPr>
        <a:xfrm>
          <a:off x="0" y="0"/>
          <a:ext cx="0" cy="0"/>
          <a:chOff x="0" y="0"/>
          <a:chExt cx="0" cy="0"/>
        </a:xfrm>
      </p:grpSpPr>
      <p:grpSp>
        <p:nvGrpSpPr>
          <p:cNvPr id="449" name="Google Shape;449;p109"/>
          <p:cNvGrpSpPr/>
          <p:nvPr/>
        </p:nvGrpSpPr>
        <p:grpSpPr>
          <a:xfrm>
            <a:off x="0" y="228600"/>
            <a:ext cx="1981200" cy="6638925"/>
            <a:chOff x="2487613" y="285750"/>
            <a:chExt cx="2428875" cy="5654676"/>
          </a:xfrm>
        </p:grpSpPr>
        <p:sp>
          <p:nvSpPr>
            <p:cNvPr id="450" name="Google Shape;450;p109"/>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1" name="Google Shape;451;p109"/>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2" name="Google Shape;452;p109"/>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3" name="Google Shape;453;p109"/>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4" name="Google Shape;454;p109"/>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5" name="Google Shape;455;p109"/>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6" name="Google Shape;456;p109"/>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7" name="Google Shape;457;p109"/>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8" name="Google Shape;458;p109"/>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59" name="Google Shape;459;p109"/>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0" name="Google Shape;460;p109"/>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1" name="Google Shape;461;p109"/>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grpSp>
        <p:nvGrpSpPr>
          <p:cNvPr id="462" name="Google Shape;462;p109"/>
          <p:cNvGrpSpPr/>
          <p:nvPr/>
        </p:nvGrpSpPr>
        <p:grpSpPr>
          <a:xfrm>
            <a:off x="20637" y="0"/>
            <a:ext cx="1952625" cy="6853237"/>
            <a:chOff x="6627813" y="195717"/>
            <a:chExt cx="1952625" cy="5678034"/>
          </a:xfrm>
        </p:grpSpPr>
        <p:sp>
          <p:nvSpPr>
            <p:cNvPr id="463" name="Google Shape;463;p109"/>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4" name="Google Shape;464;p109"/>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5" name="Google Shape;465;p109"/>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6" name="Google Shape;466;p109"/>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7" name="Google Shape;467;p109"/>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8" name="Google Shape;468;p109"/>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69" name="Google Shape;469;p109"/>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70" name="Google Shape;470;p109"/>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71" name="Google Shape;471;p109"/>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72" name="Google Shape;472;p109"/>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73" name="Google Shape;473;p109"/>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74" name="Google Shape;474;p109"/>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sp>
        <p:nvSpPr>
          <p:cNvPr id="475" name="Google Shape;475;p109"/>
          <p:cNvSpPr/>
          <p:nvPr/>
        </p:nvSpPr>
        <p:spPr>
          <a:xfrm>
            <a:off x="0" y="0"/>
            <a:ext cx="182562"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76" name="Google Shape;476;p109"/>
          <p:cNvSpPr txBox="1">
            <a:spLocks noGrp="1"/>
          </p:cNvSpPr>
          <p:nvPr>
            <p:ph type="title"/>
          </p:nvPr>
        </p:nvSpPr>
        <p:spPr>
          <a:xfrm>
            <a:off x="1944687" y="623887"/>
            <a:ext cx="6589712"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77" name="Google Shape;477;p109"/>
          <p:cNvSpPr txBox="1">
            <a:spLocks noGrp="1"/>
          </p:cNvSpPr>
          <p:nvPr>
            <p:ph type="body" idx="1"/>
          </p:nvPr>
        </p:nvSpPr>
        <p:spPr>
          <a:xfrm>
            <a:off x="1943100" y="2133600"/>
            <a:ext cx="65913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78" name="Google Shape;478;p109"/>
          <p:cNvSpPr txBox="1">
            <a:spLocks noGrp="1"/>
          </p:cNvSpPr>
          <p:nvPr>
            <p:ph type="dt" idx="10"/>
          </p:nvPr>
        </p:nvSpPr>
        <p:spPr>
          <a:xfrm>
            <a:off x="7772400" y="6135687"/>
            <a:ext cx="766762" cy="36988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79" name="Google Shape;479;p109"/>
          <p:cNvSpPr txBox="1">
            <a:spLocks noGrp="1"/>
          </p:cNvSpPr>
          <p:nvPr>
            <p:ph type="ftr" idx="11"/>
          </p:nvPr>
        </p:nvSpPr>
        <p:spPr>
          <a:xfrm>
            <a:off x="1943100" y="6135687"/>
            <a:ext cx="57165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80" name="Google Shape;480;p109"/>
          <p:cNvSpPr txBox="1">
            <a:spLocks noGrp="1"/>
          </p:cNvSpPr>
          <p:nvPr>
            <p:ph type="sldNum" idx="12"/>
          </p:nvPr>
        </p:nvSpPr>
        <p:spPr>
          <a:xfrm>
            <a:off x="511175" y="787400"/>
            <a:ext cx="5857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481"/>
        <p:cNvGrpSpPr/>
        <p:nvPr/>
      </p:nvGrpSpPr>
      <p:grpSpPr>
        <a:xfrm>
          <a:off x="0" y="0"/>
          <a:ext cx="0" cy="0"/>
          <a:chOff x="0" y="0"/>
          <a:chExt cx="0" cy="0"/>
        </a:xfrm>
      </p:grpSpPr>
      <p:pic>
        <p:nvPicPr>
          <p:cNvPr id="482" name="Google Shape;482;p110" descr="SD-PanelContent-GrommetsCombined.png"/>
          <p:cNvPicPr preferRelativeResize="0"/>
          <p:nvPr/>
        </p:nvPicPr>
        <p:blipFill rotWithShape="1">
          <a:blip r:embed="rId7">
            <a:alphaModFix/>
          </a:blip>
          <a:srcRect/>
          <a:stretch/>
        </p:blipFill>
        <p:spPr>
          <a:xfrm>
            <a:off x="0" y="0"/>
            <a:ext cx="9144000" cy="6858000"/>
          </a:xfrm>
          <a:prstGeom prst="rect">
            <a:avLst/>
          </a:prstGeom>
          <a:noFill/>
          <a:ln>
            <a:noFill/>
          </a:ln>
        </p:spPr>
      </p:pic>
      <p:sp>
        <p:nvSpPr>
          <p:cNvPr id="483" name="Google Shape;483;p110"/>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84" name="Google Shape;484;p110"/>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485" name="Google Shape;485;p110"/>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86" name="Google Shape;486;p110"/>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87" name="Google Shape;487;p110"/>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2"/>
        <p:cNvGrpSpPr/>
        <p:nvPr/>
      </p:nvGrpSpPr>
      <p:grpSpPr>
        <a:xfrm>
          <a:off x="0" y="0"/>
          <a:ext cx="0" cy="0"/>
          <a:chOff x="0" y="0"/>
          <a:chExt cx="0" cy="0"/>
        </a:xfrm>
      </p:grpSpPr>
      <p:sp>
        <p:nvSpPr>
          <p:cNvPr id="513" name="Google Shape;513;p115"/>
          <p:cNvSpPr/>
          <p:nvPr/>
        </p:nvSpPr>
        <p:spPr>
          <a:xfrm>
            <a:off x="0" y="4664075"/>
            <a:ext cx="9150350" cy="0"/>
          </a:xfrm>
          <a:prstGeom prst="rtTriangle">
            <a:avLst/>
          </a:prstGeom>
          <a:gradFill>
            <a:gsLst>
              <a:gs pos="0">
                <a:srgbClr val="C94D00"/>
              </a:gs>
              <a:gs pos="55000">
                <a:srgbClr val="FF8934"/>
              </a:gs>
              <a:gs pos="100000">
                <a:srgbClr val="C94D00"/>
              </a:gs>
            </a:gsLst>
            <a:lin ang="30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nvGrpSpPr>
          <p:cNvPr id="514" name="Google Shape;514;p115"/>
          <p:cNvGrpSpPr/>
          <p:nvPr/>
        </p:nvGrpSpPr>
        <p:grpSpPr>
          <a:xfrm>
            <a:off x="-12192" y="4953000"/>
            <a:ext cx="9162288" cy="1911350"/>
            <a:chOff x="-12783" y="4832896"/>
            <a:chExt cx="9162879" cy="2032192"/>
          </a:xfrm>
        </p:grpSpPr>
        <p:sp>
          <p:nvSpPr>
            <p:cNvPr id="515" name="Google Shape;515;p115"/>
            <p:cNvSpPr/>
            <p:nvPr/>
          </p:nvSpPr>
          <p:spPr>
            <a:xfrm>
              <a:off x="1687032" y="4832896"/>
              <a:ext cx="7456968" cy="518176"/>
            </a:xfrm>
            <a:custGeom>
              <a:avLst/>
              <a:gdLst/>
              <a:ahLst/>
              <a:cxnLst/>
              <a:rect l="l" t="t" r="r" b="b"/>
              <a:pathLst>
                <a:path w="4697" h="367" extrusionOk="0">
                  <a:moveTo>
                    <a:pt x="4697" y="0"/>
                  </a:moveTo>
                  <a:lnTo>
                    <a:pt x="4697" y="367"/>
                  </a:lnTo>
                  <a:lnTo>
                    <a:pt x="0" y="218"/>
                  </a:lnTo>
                  <a:lnTo>
                    <a:pt x="4697" y="0"/>
                  </a:lnTo>
                  <a:close/>
                </a:path>
              </a:pathLst>
            </a:custGeom>
            <a:solidFill>
              <a:srgbClr val="FCB79A">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16" name="Google Shape;516;p115"/>
            <p:cNvSpPr/>
            <p:nvPr/>
          </p:nvSpPr>
          <p:spPr>
            <a:xfrm>
              <a:off x="35926" y="5135025"/>
              <a:ext cx="9108074" cy="838869"/>
            </a:xfrm>
            <a:custGeom>
              <a:avLst/>
              <a:gdLst/>
              <a:ahLst/>
              <a:cxnLst/>
              <a:rect l="l" t="t" r="r" b="b"/>
              <a:pathLst>
                <a:path w="5760" h="528" extrusionOk="0">
                  <a:moveTo>
                    <a:pt x="0" y="0"/>
                  </a:moveTo>
                  <a:lnTo>
                    <a:pt x="5760" y="0"/>
                  </a:lnTo>
                  <a:lnTo>
                    <a:pt x="5760" y="528"/>
                  </a:lnTo>
                  <a:lnTo>
                    <a:pt x="48" y="0"/>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17" name="Google Shape;517;p115"/>
            <p:cNvSpPr/>
            <p:nvPr/>
          </p:nvSpPr>
          <p:spPr>
            <a:xfrm>
              <a:off x="0" y="4883888"/>
              <a:ext cx="9144000" cy="1981200"/>
            </a:xfrm>
            <a:custGeom>
              <a:avLst/>
              <a:gdLst/>
              <a:ahLst/>
              <a:cxnLst/>
              <a:rect l="l" t="t" r="r" b="b"/>
              <a:pathLst>
                <a:path w="5760" h="1248" extrusionOk="0">
                  <a:moveTo>
                    <a:pt x="0" y="0"/>
                  </a:moveTo>
                  <a:lnTo>
                    <a:pt x="0" y="1248"/>
                  </a:lnTo>
                  <a:lnTo>
                    <a:pt x="5760" y="1248"/>
                  </a:lnTo>
                  <a:lnTo>
                    <a:pt x="5760" y="528"/>
                  </a:lnTo>
                  <a:lnTo>
                    <a:pt x="0" y="0"/>
                  </a:lnTo>
                  <a:close/>
                </a:path>
              </a:pathLst>
            </a:custGeom>
            <a:blipFill rotWithShape="1">
              <a:blip r:embed="rId4">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Lucida Sans"/>
                <a:ea typeface="Lucida Sans"/>
                <a:cs typeface="Lucida Sans"/>
                <a:sym typeface="Lucida Sans"/>
              </a:endParaRPr>
            </a:p>
          </p:txBody>
        </p:sp>
        <p:pic>
          <p:nvPicPr>
            <p:cNvPr id="518" name="Google Shape;518;p115"/>
            <p:cNvPicPr preferRelativeResize="0"/>
            <p:nvPr/>
          </p:nvPicPr>
          <p:blipFill rotWithShape="1">
            <a:blip r:embed="rId5">
              <a:alphaModFix/>
            </a:blip>
            <a:srcRect/>
            <a:stretch/>
          </p:blipFill>
          <p:spPr>
            <a:xfrm>
              <a:off x="-12783" y="4875025"/>
              <a:ext cx="9162879" cy="855546"/>
            </a:xfrm>
            <a:prstGeom prst="rect">
              <a:avLst/>
            </a:prstGeom>
            <a:noFill/>
            <a:ln>
              <a:noFill/>
            </a:ln>
          </p:spPr>
        </p:pic>
      </p:grpSp>
      <p:sp>
        <p:nvSpPr>
          <p:cNvPr id="519" name="Google Shape;519;p1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520" name="Google Shape;520;p115"/>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55600" algn="l" rtl="0">
              <a:spcBef>
                <a:spcPts val="350"/>
              </a:spcBef>
              <a:spcAft>
                <a:spcPts val="0"/>
              </a:spcAft>
              <a:buClr>
                <a:schemeClr val="accent2"/>
              </a:buClr>
              <a:buSzPts val="2000"/>
              <a:buFont typeface="Noto Sans Symbols"/>
              <a:buChar char="●"/>
              <a:defRPr sz="20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521" name="Google Shape;521;p115"/>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22" name="Google Shape;522;p115"/>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23" name="Google Shape;523;p115"/>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FFFFFF"/>
              </a:buClr>
              <a:buSzPts val="1000"/>
              <a:buFont typeface="Times New Roman"/>
              <a:buNone/>
              <a:defRPr sz="1000" b="0" i="0" u="none">
                <a:solidFill>
                  <a:srgbClr val="FFFFF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0"/>
        <p:cNvGrpSpPr/>
        <p:nvPr/>
      </p:nvGrpSpPr>
      <p:grpSpPr>
        <a:xfrm>
          <a:off x="0" y="0"/>
          <a:ext cx="0" cy="0"/>
          <a:chOff x="0" y="0"/>
          <a:chExt cx="0" cy="0"/>
        </a:xfrm>
      </p:grpSpPr>
      <p:sp>
        <p:nvSpPr>
          <p:cNvPr id="531" name="Google Shape;531;p117"/>
          <p:cNvSpPr/>
          <p:nvPr/>
        </p:nvSpPr>
        <p:spPr>
          <a:xfrm>
            <a:off x="715962" y="5002212"/>
            <a:ext cx="3802062" cy="1443037"/>
          </a:xfrm>
          <a:custGeom>
            <a:avLst/>
            <a:gdLst/>
            <a:ahLst/>
            <a:cxnLst/>
            <a:rect l="l" t="t" r="r" b="b"/>
            <a:pathLst>
              <a:path w="5760" h="528" extrusionOk="0">
                <a:moveTo>
                  <a:pt x="-329" y="347"/>
                </a:moveTo>
                <a:lnTo>
                  <a:pt x="7156" y="682"/>
                </a:lnTo>
                <a:lnTo>
                  <a:pt x="5229" y="682"/>
                </a:lnTo>
                <a:lnTo>
                  <a:pt x="-328" y="345"/>
                </a:lnTo>
              </a:path>
            </a:pathLst>
          </a:custGeom>
          <a:solidFill>
            <a:srgbClr val="FCB79A">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32" name="Google Shape;532;p117"/>
          <p:cNvSpPr/>
          <p:nvPr/>
        </p:nvSpPr>
        <p:spPr>
          <a:xfrm>
            <a:off x="-53975" y="5784850"/>
            <a:ext cx="3802062" cy="838200"/>
          </a:xfrm>
          <a:custGeom>
            <a:avLst/>
            <a:gdLst/>
            <a:ahLst/>
            <a:cxnLst/>
            <a:rect l="l" t="t" r="r" b="b"/>
            <a:pathLst>
              <a:path w="5760" h="528" extrusionOk="0">
                <a:moveTo>
                  <a:pt x="817" y="97"/>
                </a:moveTo>
                <a:lnTo>
                  <a:pt x="6408" y="682"/>
                </a:lnTo>
                <a:lnTo>
                  <a:pt x="5232" y="685"/>
                </a:lnTo>
                <a:lnTo>
                  <a:pt x="829" y="101"/>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33" name="Google Shape;533;p117"/>
          <p:cNvSpPr/>
          <p:nvPr/>
        </p:nvSpPr>
        <p:spPr>
          <a:xfrm>
            <a:off x="-6042" y="5791253"/>
            <a:ext cx="3402314" cy="1080868"/>
          </a:xfrm>
          <a:prstGeom prst="rtTriangle">
            <a:avLst/>
          </a:prstGeom>
          <a:blipFill rotWithShape="1">
            <a:blip r:embed="rId4">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Lucida Sans"/>
              <a:ea typeface="Lucida Sans"/>
              <a:cs typeface="Lucida Sans"/>
              <a:sym typeface="Lucida Sans"/>
            </a:endParaRPr>
          </a:p>
        </p:txBody>
      </p:sp>
      <p:pic>
        <p:nvPicPr>
          <p:cNvPr id="534" name="Google Shape;534;p117"/>
          <p:cNvPicPr preferRelativeResize="0"/>
          <p:nvPr/>
        </p:nvPicPr>
        <p:blipFill rotWithShape="1">
          <a:blip r:embed="rId5">
            <a:alphaModFix/>
          </a:blip>
          <a:srcRect/>
          <a:stretch/>
        </p:blipFill>
        <p:spPr>
          <a:xfrm>
            <a:off x="-19050" y="5778500"/>
            <a:ext cx="3421062" cy="1098550"/>
          </a:xfrm>
          <a:prstGeom prst="rect">
            <a:avLst/>
          </a:prstGeom>
          <a:noFill/>
          <a:ln>
            <a:noFill/>
          </a:ln>
        </p:spPr>
      </p:pic>
      <p:sp>
        <p:nvSpPr>
          <p:cNvPr id="535" name="Google Shape;535;p117"/>
          <p:cNvSpPr/>
          <p:nvPr/>
        </p:nvSpPr>
        <p:spPr>
          <a:xfrm>
            <a:off x="3636962" y="3005137"/>
            <a:ext cx="182562" cy="228600"/>
          </a:xfrm>
          <a:prstGeom prst="chevron">
            <a:avLst>
              <a:gd name="adj" fmla="val 10800"/>
            </a:avLst>
          </a:prstGeom>
          <a:gradFill>
            <a:gsLst>
              <a:gs pos="0">
                <a:srgbClr val="D76400"/>
              </a:gs>
              <a:gs pos="72000">
                <a:srgbClr val="FF8C3D"/>
              </a:gs>
              <a:gs pos="100000">
                <a:srgbClr val="FFA373"/>
              </a:gs>
            </a:gsLst>
            <a:lin ang="16200000" scaled="0"/>
          </a:gradFill>
          <a:ln w="9525" cap="rnd" cmpd="sng">
            <a:solidFill>
              <a:srgbClr val="B05C05"/>
            </a:solidFill>
            <a:prstDash val="solid"/>
            <a:miter lim="800000"/>
            <a:headEnd type="none" w="sm" len="sm"/>
            <a:tailEnd type="none" w="sm" len="sm"/>
          </a:ln>
          <a:effectLst>
            <a:outerShdw blurRad="63500" dist="25400" dir="5400000">
              <a:srgbClr val="000000">
                <a:alpha val="4588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36" name="Google Shape;536;p117"/>
          <p:cNvSpPr/>
          <p:nvPr/>
        </p:nvSpPr>
        <p:spPr>
          <a:xfrm>
            <a:off x="3449637" y="3005137"/>
            <a:ext cx="184150" cy="228600"/>
          </a:xfrm>
          <a:prstGeom prst="chevron">
            <a:avLst>
              <a:gd name="adj" fmla="val 10800"/>
            </a:avLst>
          </a:prstGeom>
          <a:gradFill>
            <a:gsLst>
              <a:gs pos="0">
                <a:srgbClr val="D76400"/>
              </a:gs>
              <a:gs pos="72000">
                <a:srgbClr val="FF8C3D"/>
              </a:gs>
              <a:gs pos="100000">
                <a:srgbClr val="FFA373"/>
              </a:gs>
            </a:gsLst>
            <a:lin ang="16200000" scaled="0"/>
          </a:gradFill>
          <a:ln w="9525" cap="rnd" cmpd="sng">
            <a:solidFill>
              <a:srgbClr val="B05C05"/>
            </a:solidFill>
            <a:prstDash val="solid"/>
            <a:miter lim="800000"/>
            <a:headEnd type="none" w="sm" len="sm"/>
            <a:tailEnd type="none" w="sm" len="sm"/>
          </a:ln>
          <a:effectLst>
            <a:outerShdw blurRad="63500" dist="25400" dir="5400000">
              <a:srgbClr val="000000">
                <a:alpha val="4588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37" name="Google Shape;537;p1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538" name="Google Shape;538;p117"/>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55600" algn="l" rtl="0">
              <a:spcBef>
                <a:spcPts val="350"/>
              </a:spcBef>
              <a:spcAft>
                <a:spcPts val="0"/>
              </a:spcAft>
              <a:buClr>
                <a:schemeClr val="accent2"/>
              </a:buClr>
              <a:buSzPts val="2000"/>
              <a:buFont typeface="Noto Sans Symbols"/>
              <a:buChar char="●"/>
              <a:defRPr sz="20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539" name="Google Shape;539;p117"/>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40" name="Google Shape;540;p117"/>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41" name="Google Shape;541;p117"/>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1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550" name="Google Shape;550;p119"/>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55600" algn="l" rtl="0">
              <a:spcBef>
                <a:spcPts val="350"/>
              </a:spcBef>
              <a:spcAft>
                <a:spcPts val="0"/>
              </a:spcAft>
              <a:buClr>
                <a:schemeClr val="accent2"/>
              </a:buClr>
              <a:buSzPts val="2000"/>
              <a:buFont typeface="Noto Sans Symbols"/>
              <a:buChar char="●"/>
              <a:defRPr sz="20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551" name="Google Shape;551;p119"/>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52" name="Google Shape;552;p119"/>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53" name="Google Shape;553;p119"/>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1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565" name="Google Shape;565;p121"/>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55600" algn="l" rtl="0">
              <a:spcBef>
                <a:spcPts val="350"/>
              </a:spcBef>
              <a:spcAft>
                <a:spcPts val="0"/>
              </a:spcAft>
              <a:buClr>
                <a:schemeClr val="accent2"/>
              </a:buClr>
              <a:buSzPts val="2000"/>
              <a:buFont typeface="Noto Sans Symbols"/>
              <a:buChar char="●"/>
              <a:defRPr sz="20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566" name="Google Shape;566;p121"/>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67" name="Google Shape;567;p121"/>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68" name="Google Shape;568;p121"/>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6"/>
        <p:cNvGrpSpPr/>
        <p:nvPr/>
      </p:nvGrpSpPr>
      <p:grpSpPr>
        <a:xfrm>
          <a:off x="0" y="0"/>
          <a:ext cx="0" cy="0"/>
          <a:chOff x="0" y="0"/>
          <a:chExt cx="0" cy="0"/>
        </a:xfrm>
      </p:grpSpPr>
      <p:sp>
        <p:nvSpPr>
          <p:cNvPr id="577" name="Google Shape;577;p123"/>
          <p:cNvSpPr/>
          <p:nvPr/>
        </p:nvSpPr>
        <p:spPr>
          <a:xfrm>
            <a:off x="715962" y="5002212"/>
            <a:ext cx="3802062" cy="1443037"/>
          </a:xfrm>
          <a:custGeom>
            <a:avLst/>
            <a:gdLst/>
            <a:ahLst/>
            <a:cxnLst/>
            <a:rect l="l" t="t" r="r" b="b"/>
            <a:pathLst>
              <a:path w="5760" h="528" extrusionOk="0">
                <a:moveTo>
                  <a:pt x="-329" y="347"/>
                </a:moveTo>
                <a:lnTo>
                  <a:pt x="7156" y="682"/>
                </a:lnTo>
                <a:lnTo>
                  <a:pt x="5229" y="682"/>
                </a:lnTo>
                <a:lnTo>
                  <a:pt x="-328" y="345"/>
                </a:lnTo>
              </a:path>
            </a:pathLst>
          </a:custGeom>
          <a:solidFill>
            <a:srgbClr val="FCB79A">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78" name="Google Shape;578;p123"/>
          <p:cNvSpPr/>
          <p:nvPr/>
        </p:nvSpPr>
        <p:spPr>
          <a:xfrm>
            <a:off x="-53975" y="5784850"/>
            <a:ext cx="3802062" cy="838200"/>
          </a:xfrm>
          <a:custGeom>
            <a:avLst/>
            <a:gdLst/>
            <a:ahLst/>
            <a:cxnLst/>
            <a:rect l="l" t="t" r="r" b="b"/>
            <a:pathLst>
              <a:path w="5760" h="528" extrusionOk="0">
                <a:moveTo>
                  <a:pt x="817" y="97"/>
                </a:moveTo>
                <a:lnTo>
                  <a:pt x="6408" y="682"/>
                </a:lnTo>
                <a:lnTo>
                  <a:pt x="5232" y="685"/>
                </a:lnTo>
                <a:lnTo>
                  <a:pt x="829" y="101"/>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79" name="Google Shape;579;p123"/>
          <p:cNvSpPr/>
          <p:nvPr/>
        </p:nvSpPr>
        <p:spPr>
          <a:xfrm>
            <a:off x="-6042" y="5791253"/>
            <a:ext cx="3402314" cy="1080868"/>
          </a:xfrm>
          <a:prstGeom prst="rtTriangle">
            <a:avLst/>
          </a:prstGeom>
          <a:blipFill rotWithShape="1">
            <a:blip r:embed="rId4">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Lucida Sans"/>
              <a:ea typeface="Lucida Sans"/>
              <a:cs typeface="Lucida Sans"/>
              <a:sym typeface="Lucida Sans"/>
            </a:endParaRPr>
          </a:p>
        </p:txBody>
      </p:sp>
      <p:pic>
        <p:nvPicPr>
          <p:cNvPr id="580" name="Google Shape;580;p123"/>
          <p:cNvPicPr preferRelativeResize="0"/>
          <p:nvPr/>
        </p:nvPicPr>
        <p:blipFill rotWithShape="1">
          <a:blip r:embed="rId5">
            <a:alphaModFix/>
          </a:blip>
          <a:srcRect/>
          <a:stretch/>
        </p:blipFill>
        <p:spPr>
          <a:xfrm>
            <a:off x="-19050" y="5778500"/>
            <a:ext cx="3421062" cy="1098550"/>
          </a:xfrm>
          <a:prstGeom prst="rect">
            <a:avLst/>
          </a:prstGeom>
          <a:noFill/>
          <a:ln>
            <a:noFill/>
          </a:ln>
        </p:spPr>
      </p:pic>
      <p:sp>
        <p:nvSpPr>
          <p:cNvPr id="581" name="Google Shape;581;p123"/>
          <p:cNvSpPr/>
          <p:nvPr/>
        </p:nvSpPr>
        <p:spPr>
          <a:xfrm>
            <a:off x="8664575" y="4987925"/>
            <a:ext cx="182562" cy="228600"/>
          </a:xfrm>
          <a:prstGeom prst="chevron">
            <a:avLst>
              <a:gd name="adj" fmla="val 10800"/>
            </a:avLst>
          </a:prstGeom>
          <a:gradFill>
            <a:gsLst>
              <a:gs pos="0">
                <a:srgbClr val="D76400"/>
              </a:gs>
              <a:gs pos="72000">
                <a:srgbClr val="FF8C3D"/>
              </a:gs>
              <a:gs pos="100000">
                <a:srgbClr val="FFA373"/>
              </a:gs>
            </a:gsLst>
            <a:lin ang="16200000" scaled="0"/>
          </a:gradFill>
          <a:ln w="9525" cap="rnd" cmpd="sng">
            <a:solidFill>
              <a:srgbClr val="B05C05"/>
            </a:solidFill>
            <a:prstDash val="solid"/>
            <a:miter lim="800000"/>
            <a:headEnd type="none" w="sm" len="sm"/>
            <a:tailEnd type="none" w="sm" len="sm"/>
          </a:ln>
          <a:effectLst>
            <a:outerShdw blurRad="63500" dist="25400" dir="5400000">
              <a:srgbClr val="000000">
                <a:alpha val="4588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82" name="Google Shape;582;p123"/>
          <p:cNvSpPr/>
          <p:nvPr/>
        </p:nvSpPr>
        <p:spPr>
          <a:xfrm>
            <a:off x="8477250" y="4987925"/>
            <a:ext cx="182562" cy="228600"/>
          </a:xfrm>
          <a:prstGeom prst="chevron">
            <a:avLst>
              <a:gd name="adj" fmla="val 10800"/>
            </a:avLst>
          </a:prstGeom>
          <a:gradFill>
            <a:gsLst>
              <a:gs pos="0">
                <a:srgbClr val="D76400"/>
              </a:gs>
              <a:gs pos="72000">
                <a:srgbClr val="FF8C3D"/>
              </a:gs>
              <a:gs pos="100000">
                <a:srgbClr val="FFA373"/>
              </a:gs>
            </a:gsLst>
            <a:lin ang="16200000" scaled="0"/>
          </a:gradFill>
          <a:ln w="9525" cap="rnd" cmpd="sng">
            <a:solidFill>
              <a:srgbClr val="B05C05"/>
            </a:solidFill>
            <a:prstDash val="solid"/>
            <a:miter lim="800000"/>
            <a:headEnd type="none" w="sm" len="sm"/>
            <a:tailEnd type="none" w="sm" len="sm"/>
          </a:ln>
          <a:effectLst>
            <a:outerShdw blurRad="63500" dist="25400" dir="5400000">
              <a:srgbClr val="000000">
                <a:alpha val="4588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83" name="Google Shape;583;p1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1pPr>
            <a:lvl2pPr marR="0" lvl="1"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2pPr>
            <a:lvl3pPr marR="0" lvl="2"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3pPr>
            <a:lvl4pPr marR="0" lvl="3"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4pPr>
            <a:lvl5pPr marR="0" lvl="4"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5pPr>
            <a:lvl6pPr marR="0" lvl="5"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6pPr>
            <a:lvl7pPr marR="0" lvl="6"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7pPr>
            <a:lvl8pPr marR="0" lvl="7"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8pPr>
            <a:lvl9pPr marR="0" lvl="8" algn="l" rtl="0">
              <a:spcBef>
                <a:spcPts val="0"/>
              </a:spcBef>
              <a:spcAft>
                <a:spcPts val="0"/>
              </a:spcAft>
              <a:buSzPts val="1400"/>
              <a:buNone/>
              <a:defRPr sz="4100" b="1" i="0" u="none" strike="noStrike" cap="none">
                <a:solidFill>
                  <a:schemeClr val="dk2"/>
                </a:solidFill>
                <a:latin typeface="Lucida Sans"/>
                <a:ea typeface="Lucida Sans"/>
                <a:cs typeface="Lucida Sans"/>
                <a:sym typeface="Lucida Sans"/>
              </a:defRPr>
            </a:lvl9pPr>
          </a:lstStyle>
          <a:p>
            <a:endParaRPr/>
          </a:p>
        </p:txBody>
      </p:sp>
      <p:sp>
        <p:nvSpPr>
          <p:cNvPr id="584" name="Google Shape;584;p123"/>
          <p:cNvSpPr txBox="1">
            <a:spLocks noGrp="1"/>
          </p:cNvSpPr>
          <p:nvPr>
            <p:ph type="body" idx="1"/>
          </p:nvPr>
        </p:nvSpPr>
        <p:spPr>
          <a:xfrm>
            <a:off x="457200" y="1481137"/>
            <a:ext cx="8229600" cy="4525962"/>
          </a:xfrm>
          <a:prstGeom prst="rect">
            <a:avLst/>
          </a:prstGeom>
          <a:noFill/>
          <a:ln>
            <a:noFill/>
          </a:ln>
        </p:spPr>
        <p:txBody>
          <a:bodyPr spcFirstLastPara="1" wrap="square" lIns="91425" tIns="45700" rIns="91425" bIns="45700" anchor="t" anchorCtr="0">
            <a:no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5"/>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55600" algn="l" rtl="0">
              <a:spcBef>
                <a:spcPts val="350"/>
              </a:spcBef>
              <a:spcAft>
                <a:spcPts val="0"/>
              </a:spcAft>
              <a:buClr>
                <a:schemeClr val="accent2"/>
              </a:buClr>
              <a:buSzPts val="2000"/>
              <a:buFont typeface="Noto Sans Symbols"/>
              <a:buChar char="●"/>
              <a:defRPr sz="20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585" name="Google Shape;585;p123"/>
          <p:cNvSpPr txBox="1">
            <a:spLocks noGrp="1"/>
          </p:cNvSpPr>
          <p:nvPr>
            <p:ph type="dt" idx="10"/>
          </p:nvPr>
        </p:nvSpPr>
        <p:spPr>
          <a:xfrm>
            <a:off x="6727825" y="6408737"/>
            <a:ext cx="19192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86" name="Google Shape;586;p123"/>
          <p:cNvSpPr txBox="1">
            <a:spLocks noGrp="1"/>
          </p:cNvSpPr>
          <p:nvPr>
            <p:ph type="ftr" idx="11"/>
          </p:nvPr>
        </p:nvSpPr>
        <p:spPr>
          <a:xfrm>
            <a:off x="4379912" y="6408737"/>
            <a:ext cx="2351087"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87" name="Google Shape;587;p123"/>
          <p:cNvSpPr txBox="1">
            <a:spLocks noGrp="1"/>
          </p:cNvSpPr>
          <p:nvPr>
            <p:ph type="sldNum" idx="12"/>
          </p:nvPr>
        </p:nvSpPr>
        <p:spPr>
          <a:xfrm>
            <a:off x="8647112" y="6408737"/>
            <a:ext cx="366712"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000"/>
              <a:buFont typeface="Times New Roman"/>
              <a:buNone/>
              <a:defRPr sz="10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5"/>
        <p:cNvGrpSpPr/>
        <p:nvPr/>
      </p:nvGrpSpPr>
      <p:grpSpPr>
        <a:xfrm>
          <a:off x="0" y="0"/>
          <a:ext cx="0" cy="0"/>
          <a:chOff x="0" y="0"/>
          <a:chExt cx="0" cy="0"/>
        </a:xfrm>
      </p:grpSpPr>
      <p:grpSp>
        <p:nvGrpSpPr>
          <p:cNvPr id="596" name="Google Shape;596;p125"/>
          <p:cNvGrpSpPr/>
          <p:nvPr/>
        </p:nvGrpSpPr>
        <p:grpSpPr>
          <a:xfrm>
            <a:off x="0" y="0"/>
            <a:ext cx="9144000" cy="6858000"/>
            <a:chOff x="0" y="0"/>
            <a:chExt cx="9144677" cy="6858000"/>
          </a:xfrm>
        </p:grpSpPr>
        <p:pic>
          <p:nvPicPr>
            <p:cNvPr id="597" name="Google Shape;597;p125" descr="SD-PanelTitle-R1.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598" name="Google Shape;598;p125"/>
            <p:cNvSpPr/>
            <p:nvPr/>
          </p:nvSpPr>
          <p:spPr>
            <a:xfrm>
              <a:off x="1515532" y="1520422"/>
              <a:ext cx="6112935" cy="3818468"/>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9" name="Google Shape;599;p125" descr="HDRibbonTitle-UniformTrim.png"/>
            <p:cNvPicPr preferRelativeResize="0"/>
            <p:nvPr/>
          </p:nvPicPr>
          <p:blipFill rotWithShape="1">
            <a:blip r:embed="rId5">
              <a:alphaModFix/>
            </a:blip>
            <a:srcRect r="47958"/>
            <a:stretch/>
          </p:blipFill>
          <p:spPr>
            <a:xfrm>
              <a:off x="0" y="3128434"/>
              <a:ext cx="1664208" cy="612648"/>
            </a:xfrm>
            <a:prstGeom prst="rect">
              <a:avLst/>
            </a:prstGeom>
            <a:noFill/>
            <a:ln>
              <a:noFill/>
            </a:ln>
          </p:spPr>
        </p:pic>
        <p:pic>
          <p:nvPicPr>
            <p:cNvPr id="600" name="Google Shape;600;p125" descr="HDRibbonTitle-UniformTrim.png"/>
            <p:cNvPicPr preferRelativeResize="0"/>
            <p:nvPr/>
          </p:nvPicPr>
          <p:blipFill rotWithShape="1">
            <a:blip r:embed="rId5">
              <a:alphaModFix/>
            </a:blip>
            <a:srcRect r="47958"/>
            <a:stretch/>
          </p:blipFill>
          <p:spPr>
            <a:xfrm>
              <a:off x="7480469" y="3128434"/>
              <a:ext cx="1664208" cy="612648"/>
            </a:xfrm>
            <a:prstGeom prst="rect">
              <a:avLst/>
            </a:prstGeom>
            <a:noFill/>
            <a:ln>
              <a:noFill/>
            </a:ln>
          </p:spPr>
        </p:pic>
      </p:grpSp>
      <p:cxnSp>
        <p:nvCxnSpPr>
          <p:cNvPr id="601" name="Google Shape;601;p125"/>
          <p:cNvCxnSpPr/>
          <p:nvPr/>
        </p:nvCxnSpPr>
        <p:spPr>
          <a:xfrm>
            <a:off x="2019300" y="3471862"/>
            <a:ext cx="5113337" cy="0"/>
          </a:xfrm>
          <a:prstGeom prst="straightConnector1">
            <a:avLst/>
          </a:prstGeom>
          <a:noFill/>
          <a:ln w="15875" cap="rnd" cmpd="sng">
            <a:solidFill>
              <a:schemeClr val="accent1"/>
            </a:solidFill>
            <a:prstDash val="solid"/>
            <a:miter lim="800000"/>
            <a:headEnd type="none" w="med" len="med"/>
            <a:tailEnd type="none" w="med" len="med"/>
          </a:ln>
        </p:spPr>
      </p:cxnSp>
      <p:sp>
        <p:nvSpPr>
          <p:cNvPr id="602" name="Google Shape;602;p125"/>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03" name="Google Shape;603;p125"/>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604" name="Google Shape;604;p125"/>
          <p:cNvSpPr txBox="1">
            <a:spLocks noGrp="1"/>
          </p:cNvSpPr>
          <p:nvPr>
            <p:ph type="dt" idx="10"/>
          </p:nvPr>
        </p:nvSpPr>
        <p:spPr>
          <a:xfrm>
            <a:off x="6065837" y="5054600"/>
            <a:ext cx="6731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05" name="Google Shape;605;p125"/>
          <p:cNvSpPr txBox="1">
            <a:spLocks noGrp="1"/>
          </p:cNvSpPr>
          <p:nvPr>
            <p:ph type="ftr" idx="11"/>
          </p:nvPr>
        </p:nvSpPr>
        <p:spPr>
          <a:xfrm>
            <a:off x="1922462" y="5054600"/>
            <a:ext cx="40640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06" name="Google Shape;606;p125"/>
          <p:cNvSpPr txBox="1">
            <a:spLocks noGrp="1"/>
          </p:cNvSpPr>
          <p:nvPr>
            <p:ph type="sldNum" idx="12"/>
          </p:nvPr>
        </p:nvSpPr>
        <p:spPr>
          <a:xfrm>
            <a:off x="6816725" y="5054600"/>
            <a:ext cx="41433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1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
        <p:cNvGrpSpPr/>
        <p:nvPr/>
      </p:nvGrpSpPr>
      <p:grpSpPr>
        <a:xfrm>
          <a:off x="0" y="0"/>
          <a:ext cx="0" cy="0"/>
          <a:chOff x="0" y="0"/>
          <a:chExt cx="0" cy="0"/>
        </a:xfrm>
      </p:grpSpPr>
      <p:sp>
        <p:nvSpPr>
          <p:cNvPr id="41" name="Google Shape;41;p58"/>
          <p:cNvSpPr/>
          <p:nvPr/>
        </p:nvSpPr>
        <p:spPr>
          <a:xfrm>
            <a:off x="-9525" y="-9525"/>
            <a:ext cx="9156700" cy="6872287"/>
          </a:xfrm>
          <a:custGeom>
            <a:avLst/>
            <a:gdLst/>
            <a:ahLst/>
            <a:cxnLst/>
            <a:rect l="l" t="t" r="r" b="b"/>
            <a:pathLst>
              <a:path w="5768" h="4329" extrusionOk="0">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a:gsLst>
              <a:gs pos="0">
                <a:srgbClr val="FFFEFE"/>
              </a:gs>
              <a:gs pos="100000">
                <a:srgbClr val="FEE9DE">
                  <a:alpha val="69803"/>
                </a:srgbClr>
              </a:gs>
            </a:gsLst>
            <a:lin ang="27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42" name="Google Shape;42;p58"/>
          <p:cNvSpPr/>
          <p:nvPr/>
        </p:nvSpPr>
        <p:spPr>
          <a:xfrm>
            <a:off x="-4762" y="5500687"/>
            <a:ext cx="1441450" cy="1358900"/>
          </a:xfrm>
          <a:custGeom>
            <a:avLst/>
            <a:gdLst/>
            <a:ahLst/>
            <a:cxnLst/>
            <a:rect l="l" t="t" r="r" b="b"/>
            <a:pathLst>
              <a:path w="1089" h="1100" extrusionOk="0">
                <a:moveTo>
                  <a:pt x="0" y="0"/>
                </a:moveTo>
                <a:cubicBezTo>
                  <a:pt x="0" y="550"/>
                  <a:pt x="0" y="1100"/>
                  <a:pt x="0" y="1100"/>
                </a:cubicBezTo>
                <a:lnTo>
                  <a:pt x="1089" y="1100"/>
                </a:lnTo>
                <a:cubicBezTo>
                  <a:pt x="1089" y="1100"/>
                  <a:pt x="596" y="865"/>
                  <a:pt x="0" y="0"/>
                </a:cubicBezTo>
                <a:close/>
              </a:path>
            </a:pathLst>
          </a:custGeom>
          <a:solidFill>
            <a:schemeClr val="folHlink"/>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cxnSp>
        <p:nvCxnSpPr>
          <p:cNvPr id="43" name="Google Shape;43;p58"/>
          <p:cNvCxnSpPr/>
          <p:nvPr/>
        </p:nvCxnSpPr>
        <p:spPr>
          <a:xfrm>
            <a:off x="527050" y="0"/>
            <a:ext cx="0" cy="5910262"/>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44" name="Google Shape;44;p58"/>
          <p:cNvCxnSpPr/>
          <p:nvPr/>
        </p:nvCxnSpPr>
        <p:spPr>
          <a:xfrm>
            <a:off x="1677987" y="0"/>
            <a:ext cx="0" cy="6832600"/>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45" name="Google Shape;45;p58"/>
          <p:cNvCxnSpPr/>
          <p:nvPr/>
        </p:nvCxnSpPr>
        <p:spPr>
          <a:xfrm>
            <a:off x="2830512" y="0"/>
            <a:ext cx="0" cy="6861175"/>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46" name="Google Shape;46;p58"/>
          <p:cNvCxnSpPr/>
          <p:nvPr/>
        </p:nvCxnSpPr>
        <p:spPr>
          <a:xfrm>
            <a:off x="3983037" y="0"/>
            <a:ext cx="0" cy="6875462"/>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47" name="Google Shape;47;p58"/>
          <p:cNvCxnSpPr/>
          <p:nvPr/>
        </p:nvCxnSpPr>
        <p:spPr>
          <a:xfrm>
            <a:off x="5133975" y="388937"/>
            <a:ext cx="0" cy="6486525"/>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48" name="Google Shape;48;p58"/>
          <p:cNvCxnSpPr/>
          <p:nvPr/>
        </p:nvCxnSpPr>
        <p:spPr>
          <a:xfrm>
            <a:off x="6286500" y="619125"/>
            <a:ext cx="0" cy="6256337"/>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49" name="Google Shape;49;p58"/>
          <p:cNvCxnSpPr/>
          <p:nvPr/>
        </p:nvCxnSpPr>
        <p:spPr>
          <a:xfrm>
            <a:off x="7439025" y="773112"/>
            <a:ext cx="0" cy="6102350"/>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0" name="Google Shape;50;p58"/>
          <p:cNvCxnSpPr/>
          <p:nvPr/>
        </p:nvCxnSpPr>
        <p:spPr>
          <a:xfrm>
            <a:off x="8591550" y="900112"/>
            <a:ext cx="0" cy="5975350"/>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1" name="Google Shape;51;p58"/>
          <p:cNvCxnSpPr/>
          <p:nvPr/>
        </p:nvCxnSpPr>
        <p:spPr>
          <a:xfrm>
            <a:off x="2595562" y="-2176462"/>
            <a:ext cx="0" cy="5191125"/>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2" name="Google Shape;52;p58"/>
          <p:cNvCxnSpPr/>
          <p:nvPr/>
        </p:nvCxnSpPr>
        <p:spPr>
          <a:xfrm>
            <a:off x="4578350" y="-3036887"/>
            <a:ext cx="0" cy="9156700"/>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3" name="Google Shape;53;p58"/>
          <p:cNvCxnSpPr/>
          <p:nvPr/>
        </p:nvCxnSpPr>
        <p:spPr>
          <a:xfrm>
            <a:off x="4578350" y="-1912937"/>
            <a:ext cx="0" cy="9156700"/>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4" name="Google Shape;54;p58"/>
          <p:cNvCxnSpPr/>
          <p:nvPr/>
        </p:nvCxnSpPr>
        <p:spPr>
          <a:xfrm>
            <a:off x="4579937" y="-788987"/>
            <a:ext cx="0" cy="9153525"/>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5" name="Google Shape;55;p58"/>
          <p:cNvCxnSpPr/>
          <p:nvPr/>
        </p:nvCxnSpPr>
        <p:spPr>
          <a:xfrm>
            <a:off x="4579937" y="334962"/>
            <a:ext cx="0" cy="9153525"/>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cxnSp>
        <p:nvCxnSpPr>
          <p:cNvPr id="56" name="Google Shape;56;p58"/>
          <p:cNvCxnSpPr/>
          <p:nvPr/>
        </p:nvCxnSpPr>
        <p:spPr>
          <a:xfrm>
            <a:off x="4905375" y="1824037"/>
            <a:ext cx="0" cy="8423275"/>
          </a:xfrm>
          <a:prstGeom prst="straightConnector1">
            <a:avLst/>
          </a:prstGeom>
          <a:noFill/>
          <a:ln w="9525" cap="flat" cmpd="sng">
            <a:solidFill>
              <a:srgbClr val="FFFFFF">
                <a:alpha val="49803"/>
              </a:srgbClr>
            </a:solidFill>
            <a:prstDash val="solid"/>
            <a:miter lim="800000"/>
            <a:headEnd type="none" w="med" len="med"/>
            <a:tailEnd type="none" w="med" len="med"/>
          </a:ln>
          <a:effectLst>
            <a:outerShdw blurRad="63500" dist="17960" dir="2700000">
              <a:schemeClr val="accent2">
                <a:alpha val="34901"/>
              </a:schemeClr>
            </a:outerShdw>
          </a:effectLst>
        </p:spPr>
      </p:cxnSp>
      <p:sp>
        <p:nvSpPr>
          <p:cNvPr id="57" name="Google Shape;57;p58"/>
          <p:cNvSpPr txBox="1"/>
          <p:nvPr/>
        </p:nvSpPr>
        <p:spPr>
          <a:xfrm>
            <a:off x="4005262" y="2692400"/>
            <a:ext cx="1128712" cy="1079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8" name="Google Shape;58;p58"/>
          <p:cNvSpPr txBox="1"/>
          <p:nvPr/>
        </p:nvSpPr>
        <p:spPr>
          <a:xfrm>
            <a:off x="7459662" y="4937125"/>
            <a:ext cx="1120775" cy="1079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59" name="Google Shape;59;p58"/>
          <p:cNvSpPr txBox="1"/>
          <p:nvPr/>
        </p:nvSpPr>
        <p:spPr>
          <a:xfrm>
            <a:off x="549275" y="3808412"/>
            <a:ext cx="1128712" cy="1079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0" name="Google Shape;60;p58"/>
          <p:cNvSpPr txBox="1"/>
          <p:nvPr/>
        </p:nvSpPr>
        <p:spPr>
          <a:xfrm>
            <a:off x="6307137" y="6064250"/>
            <a:ext cx="1128712" cy="7969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1" name="Google Shape;61;p58"/>
          <p:cNvSpPr txBox="1"/>
          <p:nvPr/>
        </p:nvSpPr>
        <p:spPr>
          <a:xfrm>
            <a:off x="2846387" y="0"/>
            <a:ext cx="1128712" cy="404812"/>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2" name="Google Shape;62;p58"/>
          <p:cNvSpPr txBox="1"/>
          <p:nvPr/>
        </p:nvSpPr>
        <p:spPr>
          <a:xfrm>
            <a:off x="2852737" y="4938712"/>
            <a:ext cx="1120775" cy="1079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3" name="Google Shape;63;p58"/>
          <p:cNvSpPr txBox="1"/>
          <p:nvPr/>
        </p:nvSpPr>
        <p:spPr>
          <a:xfrm>
            <a:off x="6300787" y="1566862"/>
            <a:ext cx="1120775" cy="1079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4" name="Google Shape;64;p5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5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6" name="Google Shape;66;p5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7" name="Google Shape;67;p5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solidFill>
                <a:srgbClr val="000000"/>
              </a:solidFill>
              <a:latin typeface="Arial"/>
              <a:ea typeface="Arial"/>
              <a:cs typeface="Arial"/>
              <a:sym typeface="Arial"/>
            </a:endParaRPr>
          </a:p>
        </p:txBody>
      </p:sp>
      <p:sp>
        <p:nvSpPr>
          <p:cNvPr id="68" name="Google Shape;68;p58"/>
          <p:cNvSpPr/>
          <p:nvPr/>
        </p:nvSpPr>
        <p:spPr>
          <a:xfrm>
            <a:off x="4041775" y="0"/>
            <a:ext cx="5105400" cy="739775"/>
          </a:xfrm>
          <a:custGeom>
            <a:avLst/>
            <a:gdLst/>
            <a:ahLst/>
            <a:cxnLst/>
            <a:rect l="l" t="t" r="r" b="b"/>
            <a:pathLst>
              <a:path w="3130" h="453" extrusionOk="0">
                <a:moveTo>
                  <a:pt x="3130" y="453"/>
                </a:moveTo>
                <a:cubicBezTo>
                  <a:pt x="3130" y="226"/>
                  <a:pt x="3130" y="0"/>
                  <a:pt x="3130" y="0"/>
                </a:cubicBezTo>
                <a:lnTo>
                  <a:pt x="0" y="0"/>
                </a:lnTo>
                <a:cubicBezTo>
                  <a:pt x="0" y="0"/>
                  <a:pt x="1298" y="389"/>
                  <a:pt x="3130" y="453"/>
                </a:cubicBezTo>
                <a:close/>
              </a:path>
            </a:pathLst>
          </a:custGeom>
          <a:solidFill>
            <a:schemeClr val="hlink"/>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9" name="Google Shape;69;p58"/>
          <p:cNvSpPr txBox="1">
            <a:spLocks noGrp="1"/>
          </p:cNvSpPr>
          <p:nvPr>
            <p:ph type="title"/>
          </p:nvPr>
        </p:nvSpPr>
        <p:spPr>
          <a:xfrm>
            <a:off x="457200" y="325437"/>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marR="0" lvl="0" algn="l" rtl="0">
              <a:spcBef>
                <a:spcPts val="0"/>
              </a:spcBef>
              <a:spcAft>
                <a:spcPts val="0"/>
              </a:spcAft>
              <a:buSzPts val="1400"/>
              <a:buNone/>
              <a:defRPr sz="44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4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4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4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400" b="1" i="0" u="none" strike="noStrike" cap="none">
                <a:solidFill>
                  <a:schemeClr val="dk2"/>
                </a:solidFill>
                <a:latin typeface="Arial"/>
                <a:ea typeface="Arial"/>
                <a:cs typeface="Arial"/>
                <a:sym typeface="Arial"/>
              </a:defRPr>
            </a:lvl9pPr>
          </a:lstStyle>
          <a:p>
            <a:endParaRPr/>
          </a:p>
        </p:txBody>
      </p:sp>
      <p:pic>
        <p:nvPicPr>
          <p:cNvPr id="70" name="Google Shape;70;p58" descr="water"/>
          <p:cNvPicPr preferRelativeResize="0"/>
          <p:nvPr/>
        </p:nvPicPr>
        <p:blipFill rotWithShape="1">
          <a:blip r:embed="rId15">
            <a:alphaModFix/>
          </a:blip>
          <a:srcRect l="22409" t="16374" b="27485"/>
          <a:stretch/>
        </p:blipFill>
        <p:spPr>
          <a:xfrm rot="780000">
            <a:off x="6629400" y="-381000"/>
            <a:ext cx="2417762" cy="1995487"/>
          </a:xfrm>
          <a:prstGeom prst="rect">
            <a:avLst/>
          </a:prstGeom>
          <a:noFill/>
          <a:ln>
            <a:noFill/>
          </a:ln>
        </p:spPr>
      </p:pic>
      <p:pic>
        <p:nvPicPr>
          <p:cNvPr id="71" name="Google Shape;71;p58" descr="3"/>
          <p:cNvPicPr preferRelativeResize="0"/>
          <p:nvPr/>
        </p:nvPicPr>
        <p:blipFill rotWithShape="1">
          <a:blip r:embed="rId16">
            <a:alphaModFix/>
          </a:blip>
          <a:srcRect/>
          <a:stretch/>
        </p:blipFill>
        <p:spPr>
          <a:xfrm rot="-840000" flipH="1">
            <a:off x="49212" y="5726112"/>
            <a:ext cx="1223962" cy="1371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3"/>
        <p:cNvGrpSpPr/>
        <p:nvPr/>
      </p:nvGrpSpPr>
      <p:grpSpPr>
        <a:xfrm>
          <a:off x="0" y="0"/>
          <a:ext cx="0" cy="0"/>
          <a:chOff x="0" y="0"/>
          <a:chExt cx="0" cy="0"/>
        </a:xfrm>
      </p:grpSpPr>
      <p:grpSp>
        <p:nvGrpSpPr>
          <p:cNvPr id="614" name="Google Shape;614;p127"/>
          <p:cNvGrpSpPr/>
          <p:nvPr/>
        </p:nvGrpSpPr>
        <p:grpSpPr>
          <a:xfrm>
            <a:off x="0" y="0"/>
            <a:ext cx="9151937" cy="6858000"/>
            <a:chOff x="0" y="0"/>
            <a:chExt cx="9152467" cy="6858000"/>
          </a:xfrm>
        </p:grpSpPr>
        <p:pic>
          <p:nvPicPr>
            <p:cNvPr id="615" name="Google Shape;615;p127" descr="SD-PanelContent.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616" name="Google Shape;616;p127"/>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7" name="Google Shape;617;p127" descr="HDRibbonContent-UniformTrim.png"/>
            <p:cNvPicPr preferRelativeResize="0"/>
            <p:nvPr/>
          </p:nvPicPr>
          <p:blipFill rotWithShape="1">
            <a:blip r:embed="rId5">
              <a:alphaModFix/>
            </a:blip>
            <a:srcRect l="1" r="14239"/>
            <a:stretch/>
          </p:blipFill>
          <p:spPr>
            <a:xfrm>
              <a:off x="0" y="3128434"/>
              <a:ext cx="685800" cy="606425"/>
            </a:xfrm>
            <a:prstGeom prst="rect">
              <a:avLst/>
            </a:prstGeom>
            <a:noFill/>
            <a:ln>
              <a:noFill/>
            </a:ln>
          </p:spPr>
        </p:pic>
        <p:pic>
          <p:nvPicPr>
            <p:cNvPr id="618" name="Google Shape;618;p127" descr="HDRibbonContent-UniformTrim.png"/>
            <p:cNvPicPr preferRelativeResize="0"/>
            <p:nvPr/>
          </p:nvPicPr>
          <p:blipFill rotWithShape="1">
            <a:blip r:embed="rId5">
              <a:alphaModFix/>
            </a:blip>
            <a:srcRect l="1" r="14239"/>
            <a:stretch/>
          </p:blipFill>
          <p:spPr>
            <a:xfrm>
              <a:off x="8466667" y="3128434"/>
              <a:ext cx="685800" cy="606425"/>
            </a:xfrm>
            <a:prstGeom prst="rect">
              <a:avLst/>
            </a:prstGeom>
            <a:noFill/>
            <a:ln>
              <a:noFill/>
            </a:ln>
          </p:spPr>
        </p:pic>
      </p:grpSp>
      <p:cxnSp>
        <p:nvCxnSpPr>
          <p:cNvPr id="619" name="Google Shape;619;p127"/>
          <p:cNvCxnSpPr/>
          <p:nvPr/>
        </p:nvCxnSpPr>
        <p:spPr>
          <a:xfrm>
            <a:off x="1277937" y="3598862"/>
            <a:ext cx="6596062" cy="0"/>
          </a:xfrm>
          <a:prstGeom prst="straightConnector1">
            <a:avLst/>
          </a:prstGeom>
          <a:noFill/>
          <a:ln w="15875" cap="rnd" cmpd="sng">
            <a:solidFill>
              <a:schemeClr val="accent1"/>
            </a:solidFill>
            <a:prstDash val="solid"/>
            <a:miter lim="800000"/>
            <a:headEnd type="none" w="med" len="med"/>
            <a:tailEnd type="none" w="med" len="med"/>
          </a:ln>
        </p:spPr>
      </p:cxnSp>
      <p:sp>
        <p:nvSpPr>
          <p:cNvPr id="620" name="Google Shape;620;p127"/>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21" name="Google Shape;621;p127"/>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622" name="Google Shape;622;p127"/>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23" name="Google Shape;623;p127"/>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24" name="Google Shape;624;p127"/>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1"/>
        <p:cNvGrpSpPr/>
        <p:nvPr/>
      </p:nvGrpSpPr>
      <p:grpSpPr>
        <a:xfrm>
          <a:off x="0" y="0"/>
          <a:ext cx="0" cy="0"/>
          <a:chOff x="0" y="0"/>
          <a:chExt cx="0" cy="0"/>
        </a:xfrm>
      </p:grpSpPr>
      <p:grpSp>
        <p:nvGrpSpPr>
          <p:cNvPr id="632" name="Google Shape;632;p129"/>
          <p:cNvGrpSpPr/>
          <p:nvPr/>
        </p:nvGrpSpPr>
        <p:grpSpPr>
          <a:xfrm>
            <a:off x="0" y="0"/>
            <a:ext cx="9151937" cy="6858000"/>
            <a:chOff x="0" y="0"/>
            <a:chExt cx="9152467" cy="6858000"/>
          </a:xfrm>
        </p:grpSpPr>
        <p:pic>
          <p:nvPicPr>
            <p:cNvPr id="633" name="Google Shape;633;p129" descr="SD-PanelContent.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634" name="Google Shape;634;p129"/>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5" name="Google Shape;635;p129" descr="HDRibbonContent-UniformTrim.png"/>
            <p:cNvPicPr preferRelativeResize="0"/>
            <p:nvPr/>
          </p:nvPicPr>
          <p:blipFill rotWithShape="1">
            <a:blip r:embed="rId5">
              <a:alphaModFix/>
            </a:blip>
            <a:srcRect l="1" r="14239"/>
            <a:stretch/>
          </p:blipFill>
          <p:spPr>
            <a:xfrm>
              <a:off x="0" y="3128434"/>
              <a:ext cx="685800" cy="606425"/>
            </a:xfrm>
            <a:prstGeom prst="rect">
              <a:avLst/>
            </a:prstGeom>
            <a:noFill/>
            <a:ln>
              <a:noFill/>
            </a:ln>
          </p:spPr>
        </p:pic>
        <p:pic>
          <p:nvPicPr>
            <p:cNvPr id="636" name="Google Shape;636;p129" descr="HDRibbonContent-UniformTrim.png"/>
            <p:cNvPicPr preferRelativeResize="0"/>
            <p:nvPr/>
          </p:nvPicPr>
          <p:blipFill rotWithShape="1">
            <a:blip r:embed="rId5">
              <a:alphaModFix/>
            </a:blip>
            <a:srcRect l="1" r="14239"/>
            <a:stretch/>
          </p:blipFill>
          <p:spPr>
            <a:xfrm>
              <a:off x="8466667" y="3128434"/>
              <a:ext cx="685800" cy="606425"/>
            </a:xfrm>
            <a:prstGeom prst="rect">
              <a:avLst/>
            </a:prstGeom>
            <a:noFill/>
            <a:ln>
              <a:noFill/>
            </a:ln>
          </p:spPr>
        </p:pic>
      </p:grpSp>
      <p:cxnSp>
        <p:nvCxnSpPr>
          <p:cNvPr id="637" name="Google Shape;637;p129"/>
          <p:cNvCxnSpPr/>
          <p:nvPr/>
        </p:nvCxnSpPr>
        <p:spPr>
          <a:xfrm>
            <a:off x="1277937" y="2355850"/>
            <a:ext cx="6596062" cy="0"/>
          </a:xfrm>
          <a:prstGeom prst="straightConnector1">
            <a:avLst/>
          </a:prstGeom>
          <a:noFill/>
          <a:ln w="15875" cap="rnd" cmpd="sng">
            <a:solidFill>
              <a:schemeClr val="accent1"/>
            </a:solidFill>
            <a:prstDash val="solid"/>
            <a:miter lim="800000"/>
            <a:headEnd type="none" w="med" len="med"/>
            <a:tailEnd type="none" w="med" len="med"/>
          </a:ln>
        </p:spPr>
      </p:cxnSp>
      <p:sp>
        <p:nvSpPr>
          <p:cNvPr id="638" name="Google Shape;638;p129"/>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9" name="Google Shape;639;p129"/>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640" name="Google Shape;640;p129"/>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1" name="Google Shape;641;p129"/>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2" name="Google Shape;642;p129"/>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0"/>
        <p:cNvGrpSpPr/>
        <p:nvPr/>
      </p:nvGrpSpPr>
      <p:grpSpPr>
        <a:xfrm>
          <a:off x="0" y="0"/>
          <a:ext cx="0" cy="0"/>
          <a:chOff x="0" y="0"/>
          <a:chExt cx="0" cy="0"/>
        </a:xfrm>
      </p:grpSpPr>
      <p:grpSp>
        <p:nvGrpSpPr>
          <p:cNvPr id="651" name="Google Shape;651;p131"/>
          <p:cNvGrpSpPr/>
          <p:nvPr/>
        </p:nvGrpSpPr>
        <p:grpSpPr>
          <a:xfrm>
            <a:off x="0" y="0"/>
            <a:ext cx="9151937" cy="6858000"/>
            <a:chOff x="0" y="0"/>
            <a:chExt cx="9152467" cy="6858000"/>
          </a:xfrm>
        </p:grpSpPr>
        <p:pic>
          <p:nvPicPr>
            <p:cNvPr id="652" name="Google Shape;652;p131" descr="SD-PanelContent.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653" name="Google Shape;653;p131"/>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4" name="Google Shape;654;p131" descr="HDRibbonContent-UniformTrim.png"/>
            <p:cNvPicPr preferRelativeResize="0"/>
            <p:nvPr/>
          </p:nvPicPr>
          <p:blipFill rotWithShape="1">
            <a:blip r:embed="rId5">
              <a:alphaModFix/>
            </a:blip>
            <a:srcRect l="1" r="14239"/>
            <a:stretch/>
          </p:blipFill>
          <p:spPr>
            <a:xfrm>
              <a:off x="0" y="3128434"/>
              <a:ext cx="685800" cy="606425"/>
            </a:xfrm>
            <a:prstGeom prst="rect">
              <a:avLst/>
            </a:prstGeom>
            <a:noFill/>
            <a:ln>
              <a:noFill/>
            </a:ln>
          </p:spPr>
        </p:pic>
        <p:pic>
          <p:nvPicPr>
            <p:cNvPr id="655" name="Google Shape;655;p131" descr="HDRibbonContent-UniformTrim.png"/>
            <p:cNvPicPr preferRelativeResize="0"/>
            <p:nvPr/>
          </p:nvPicPr>
          <p:blipFill rotWithShape="1">
            <a:blip r:embed="rId5">
              <a:alphaModFix/>
            </a:blip>
            <a:srcRect l="1" r="14239"/>
            <a:stretch/>
          </p:blipFill>
          <p:spPr>
            <a:xfrm>
              <a:off x="8466667" y="3128434"/>
              <a:ext cx="685800" cy="606425"/>
            </a:xfrm>
            <a:prstGeom prst="rect">
              <a:avLst/>
            </a:prstGeom>
            <a:noFill/>
            <a:ln>
              <a:noFill/>
            </a:ln>
          </p:spPr>
        </p:pic>
      </p:grpSp>
      <p:cxnSp>
        <p:nvCxnSpPr>
          <p:cNvPr id="656" name="Google Shape;656;p131"/>
          <p:cNvCxnSpPr/>
          <p:nvPr/>
        </p:nvCxnSpPr>
        <p:spPr>
          <a:xfrm>
            <a:off x="1277937" y="2354262"/>
            <a:ext cx="6596062" cy="0"/>
          </a:xfrm>
          <a:prstGeom prst="straightConnector1">
            <a:avLst/>
          </a:prstGeom>
          <a:noFill/>
          <a:ln w="15875" cap="rnd" cmpd="sng">
            <a:solidFill>
              <a:schemeClr val="accent1"/>
            </a:solidFill>
            <a:prstDash val="solid"/>
            <a:miter lim="800000"/>
            <a:headEnd type="none" w="med" len="med"/>
            <a:tailEnd type="none" w="med" len="med"/>
          </a:ln>
        </p:spPr>
      </p:cxnSp>
      <p:sp>
        <p:nvSpPr>
          <p:cNvPr id="657" name="Google Shape;657;p131"/>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58" name="Google Shape;658;p131"/>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659" name="Google Shape;659;p131"/>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60" name="Google Shape;660;p131"/>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61" name="Google Shape;661;p131"/>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55"/>
        <p:cNvGrpSpPr/>
        <p:nvPr/>
      </p:nvGrpSpPr>
      <p:grpSpPr>
        <a:xfrm>
          <a:off x="0" y="0"/>
          <a:ext cx="0" cy="0"/>
          <a:chOff x="0" y="0"/>
          <a:chExt cx="0" cy="0"/>
        </a:xfrm>
      </p:grpSpPr>
      <p:grpSp>
        <p:nvGrpSpPr>
          <p:cNvPr id="156" name="Google Shape;156;p62"/>
          <p:cNvGrpSpPr/>
          <p:nvPr/>
        </p:nvGrpSpPr>
        <p:grpSpPr>
          <a:xfrm>
            <a:off x="0" y="0"/>
            <a:ext cx="9151937" cy="6858000"/>
            <a:chOff x="0" y="0"/>
            <a:chExt cx="9152467" cy="6858000"/>
          </a:xfrm>
        </p:grpSpPr>
        <p:pic>
          <p:nvPicPr>
            <p:cNvPr id="157" name="Google Shape;157;p62" descr="SD-PanelContent.png"/>
            <p:cNvPicPr preferRelativeResize="0"/>
            <p:nvPr/>
          </p:nvPicPr>
          <p:blipFill rotWithShape="1">
            <a:blip r:embed="rId7">
              <a:alphaModFix/>
            </a:blip>
            <a:srcRect/>
            <a:stretch/>
          </p:blipFill>
          <p:spPr>
            <a:xfrm>
              <a:off x="0" y="0"/>
              <a:ext cx="9144000" cy="6858000"/>
            </a:xfrm>
            <a:prstGeom prst="rect">
              <a:avLst/>
            </a:prstGeom>
            <a:noFill/>
            <a:ln>
              <a:noFill/>
            </a:ln>
          </p:spPr>
        </p:pic>
        <p:sp>
          <p:nvSpPr>
            <p:cNvPr id="158" name="Google Shape;158;p62"/>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 name="Google Shape;159;p62" descr="HDRibbonContent-UniformTrim.png"/>
            <p:cNvPicPr preferRelativeResize="0"/>
            <p:nvPr/>
          </p:nvPicPr>
          <p:blipFill rotWithShape="1">
            <a:blip r:embed="rId8">
              <a:alphaModFix/>
            </a:blip>
            <a:srcRect l="1" r="14239"/>
            <a:stretch/>
          </p:blipFill>
          <p:spPr>
            <a:xfrm>
              <a:off x="0" y="3128434"/>
              <a:ext cx="685800" cy="606425"/>
            </a:xfrm>
            <a:prstGeom prst="rect">
              <a:avLst/>
            </a:prstGeom>
            <a:noFill/>
            <a:ln>
              <a:noFill/>
            </a:ln>
          </p:spPr>
        </p:pic>
        <p:pic>
          <p:nvPicPr>
            <p:cNvPr id="160" name="Google Shape;160;p62" descr="HDRibbonContent-UniformTrim.png"/>
            <p:cNvPicPr preferRelativeResize="0"/>
            <p:nvPr/>
          </p:nvPicPr>
          <p:blipFill rotWithShape="1">
            <a:blip r:embed="rId8">
              <a:alphaModFix/>
            </a:blip>
            <a:srcRect l="1" r="14239"/>
            <a:stretch/>
          </p:blipFill>
          <p:spPr>
            <a:xfrm>
              <a:off x="8466667" y="3128434"/>
              <a:ext cx="685800" cy="606425"/>
            </a:xfrm>
            <a:prstGeom prst="rect">
              <a:avLst/>
            </a:prstGeom>
            <a:noFill/>
            <a:ln>
              <a:noFill/>
            </a:ln>
          </p:spPr>
        </p:pic>
      </p:grpSp>
      <p:sp>
        <p:nvSpPr>
          <p:cNvPr id="161" name="Google Shape;161;p62"/>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2" name="Google Shape;162;p62"/>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63" name="Google Shape;163;p62"/>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4" name="Google Shape;164;p62"/>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65" name="Google Shape;165;p62"/>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grpSp>
        <p:nvGrpSpPr>
          <p:cNvPr id="191" name="Google Shape;191;p64"/>
          <p:cNvGrpSpPr/>
          <p:nvPr/>
        </p:nvGrpSpPr>
        <p:grpSpPr>
          <a:xfrm>
            <a:off x="0" y="0"/>
            <a:ext cx="9151937" cy="6858000"/>
            <a:chOff x="0" y="0"/>
            <a:chExt cx="9152467" cy="6858000"/>
          </a:xfrm>
        </p:grpSpPr>
        <p:pic>
          <p:nvPicPr>
            <p:cNvPr id="192" name="Google Shape;192;p64" descr="SD-PanelContent.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193" name="Google Shape;193;p64"/>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64" descr="HDRibbonContent-UniformTrim.png"/>
            <p:cNvPicPr preferRelativeResize="0"/>
            <p:nvPr/>
          </p:nvPicPr>
          <p:blipFill rotWithShape="1">
            <a:blip r:embed="rId5">
              <a:alphaModFix/>
            </a:blip>
            <a:srcRect l="1" r="14239"/>
            <a:stretch/>
          </p:blipFill>
          <p:spPr>
            <a:xfrm>
              <a:off x="0" y="3128434"/>
              <a:ext cx="685800" cy="606425"/>
            </a:xfrm>
            <a:prstGeom prst="rect">
              <a:avLst/>
            </a:prstGeom>
            <a:noFill/>
            <a:ln>
              <a:noFill/>
            </a:ln>
          </p:spPr>
        </p:pic>
        <p:pic>
          <p:nvPicPr>
            <p:cNvPr id="195" name="Google Shape;195;p64" descr="HDRibbonContent-UniformTrim.png"/>
            <p:cNvPicPr preferRelativeResize="0"/>
            <p:nvPr/>
          </p:nvPicPr>
          <p:blipFill rotWithShape="1">
            <a:blip r:embed="rId5">
              <a:alphaModFix/>
            </a:blip>
            <a:srcRect l="1" r="14239"/>
            <a:stretch/>
          </p:blipFill>
          <p:spPr>
            <a:xfrm>
              <a:off x="8466667" y="3128434"/>
              <a:ext cx="685800" cy="606425"/>
            </a:xfrm>
            <a:prstGeom prst="rect">
              <a:avLst/>
            </a:prstGeom>
            <a:noFill/>
            <a:ln>
              <a:noFill/>
            </a:ln>
          </p:spPr>
        </p:pic>
      </p:grpSp>
      <p:cxnSp>
        <p:nvCxnSpPr>
          <p:cNvPr id="196" name="Google Shape;196;p64"/>
          <p:cNvCxnSpPr/>
          <p:nvPr/>
        </p:nvCxnSpPr>
        <p:spPr>
          <a:xfrm>
            <a:off x="1277937" y="2354262"/>
            <a:ext cx="6596062" cy="0"/>
          </a:xfrm>
          <a:prstGeom prst="straightConnector1">
            <a:avLst/>
          </a:prstGeom>
          <a:noFill/>
          <a:ln w="15875" cap="rnd" cmpd="sng">
            <a:solidFill>
              <a:schemeClr val="accent1"/>
            </a:solidFill>
            <a:prstDash val="solid"/>
            <a:miter lim="800000"/>
            <a:headEnd type="none" w="med" len="med"/>
            <a:tailEnd type="none" w="med" len="med"/>
          </a:ln>
        </p:spPr>
      </p:cxnSp>
      <p:sp>
        <p:nvSpPr>
          <p:cNvPr id="197" name="Google Shape;197;p64"/>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98" name="Google Shape;198;p64"/>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99" name="Google Shape;199;p64"/>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0" name="Google Shape;200;p64"/>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1" name="Google Shape;201;p64"/>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grpSp>
        <p:nvGrpSpPr>
          <p:cNvPr id="208" name="Google Shape;208;p66"/>
          <p:cNvGrpSpPr/>
          <p:nvPr/>
        </p:nvGrpSpPr>
        <p:grpSpPr>
          <a:xfrm>
            <a:off x="0" y="0"/>
            <a:ext cx="9151937" cy="6858000"/>
            <a:chOff x="0" y="0"/>
            <a:chExt cx="9152467" cy="6858000"/>
          </a:xfrm>
        </p:grpSpPr>
        <p:pic>
          <p:nvPicPr>
            <p:cNvPr id="209" name="Google Shape;209;p66" descr="SD-PanelContent.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10" name="Google Shape;210;p66"/>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66" descr="HDRibbonContent-UniformTrim.png"/>
            <p:cNvPicPr preferRelativeResize="0"/>
            <p:nvPr/>
          </p:nvPicPr>
          <p:blipFill rotWithShape="1">
            <a:blip r:embed="rId5">
              <a:alphaModFix/>
            </a:blip>
            <a:srcRect l="1" r="14239"/>
            <a:stretch/>
          </p:blipFill>
          <p:spPr>
            <a:xfrm>
              <a:off x="0" y="3128434"/>
              <a:ext cx="685800" cy="606425"/>
            </a:xfrm>
            <a:prstGeom prst="rect">
              <a:avLst/>
            </a:prstGeom>
            <a:noFill/>
            <a:ln>
              <a:noFill/>
            </a:ln>
          </p:spPr>
        </p:pic>
        <p:pic>
          <p:nvPicPr>
            <p:cNvPr id="212" name="Google Shape;212;p66" descr="HDRibbonContent-UniformTrim.png"/>
            <p:cNvPicPr preferRelativeResize="0"/>
            <p:nvPr/>
          </p:nvPicPr>
          <p:blipFill rotWithShape="1">
            <a:blip r:embed="rId5">
              <a:alphaModFix/>
            </a:blip>
            <a:srcRect l="1" r="14239"/>
            <a:stretch/>
          </p:blipFill>
          <p:spPr>
            <a:xfrm>
              <a:off x="8466667" y="3128434"/>
              <a:ext cx="685800" cy="606425"/>
            </a:xfrm>
            <a:prstGeom prst="rect">
              <a:avLst/>
            </a:prstGeom>
            <a:noFill/>
            <a:ln>
              <a:noFill/>
            </a:ln>
          </p:spPr>
        </p:pic>
      </p:grpSp>
      <p:pic>
        <p:nvPicPr>
          <p:cNvPr id="213" name="Google Shape;213;p66" descr="http://img-fotki.yandex.ru/get/6511/16969765.4c/0_69076_6cb9a934_orig.png"/>
          <p:cNvPicPr preferRelativeResize="0"/>
          <p:nvPr/>
        </p:nvPicPr>
        <p:blipFill rotWithShape="1">
          <a:blip r:embed="rId6">
            <a:alphaModFix/>
          </a:blip>
          <a:srcRect l="24456" r="46743"/>
          <a:stretch/>
        </p:blipFill>
        <p:spPr>
          <a:xfrm>
            <a:off x="6570134" y="-108920"/>
            <a:ext cx="2504856" cy="538635"/>
          </a:xfrm>
          <a:prstGeom prst="rect">
            <a:avLst/>
          </a:prstGeom>
          <a:noFill/>
          <a:ln>
            <a:noFill/>
          </a:ln>
        </p:spPr>
      </p:pic>
      <p:pic>
        <p:nvPicPr>
          <p:cNvPr id="214" name="Google Shape;214;p66" descr="http://www.playcast.ru/uploads/2014/03/18/7897637.png"/>
          <p:cNvPicPr preferRelativeResize="0"/>
          <p:nvPr/>
        </p:nvPicPr>
        <p:blipFill rotWithShape="1">
          <a:blip r:embed="rId7">
            <a:alphaModFix/>
          </a:blip>
          <a:srcRect/>
          <a:stretch/>
        </p:blipFill>
        <p:spPr>
          <a:xfrm rot="-9720000">
            <a:off x="6334125" y="3702050"/>
            <a:ext cx="2674937" cy="3167062"/>
          </a:xfrm>
          <a:prstGeom prst="rect">
            <a:avLst/>
          </a:prstGeom>
          <a:noFill/>
          <a:ln>
            <a:noFill/>
          </a:ln>
        </p:spPr>
      </p:pic>
      <p:pic>
        <p:nvPicPr>
          <p:cNvPr id="215" name="Google Shape;215;p66" descr="http://www.playcast.ru/uploads/2014/03/18/7897637.png"/>
          <p:cNvPicPr preferRelativeResize="0"/>
          <p:nvPr/>
        </p:nvPicPr>
        <p:blipFill rotWithShape="1">
          <a:blip r:embed="rId7">
            <a:alphaModFix/>
          </a:blip>
          <a:srcRect/>
          <a:stretch/>
        </p:blipFill>
        <p:spPr>
          <a:xfrm rot="240000">
            <a:off x="136525" y="-53975"/>
            <a:ext cx="2676525" cy="3167062"/>
          </a:xfrm>
          <a:prstGeom prst="rect">
            <a:avLst/>
          </a:prstGeom>
          <a:noFill/>
          <a:ln>
            <a:noFill/>
          </a:ln>
        </p:spPr>
      </p:pic>
      <p:sp>
        <p:nvSpPr>
          <p:cNvPr id="216" name="Google Shape;216;p66"/>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17" name="Google Shape;217;p66"/>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18" name="Google Shape;218;p66"/>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1000" b="0" i="0" u="none">
                <a:solidFill>
                  <a:schemeClr val="dk1"/>
                </a:solidFill>
                <a:latin typeface="Garamond"/>
                <a:ea typeface="Garamond"/>
                <a:cs typeface="Garamond"/>
                <a:sym typeface="Garamond"/>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19" name="Google Shape;219;p66"/>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20" name="Google Shape;220;p66"/>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grpSp>
        <p:nvGrpSpPr>
          <p:cNvPr id="226" name="Google Shape;226;p68"/>
          <p:cNvGrpSpPr/>
          <p:nvPr/>
        </p:nvGrpSpPr>
        <p:grpSpPr>
          <a:xfrm>
            <a:off x="0" y="0"/>
            <a:ext cx="9151937" cy="6858000"/>
            <a:chOff x="0" y="0"/>
            <a:chExt cx="9152467" cy="6858000"/>
          </a:xfrm>
        </p:grpSpPr>
        <p:pic>
          <p:nvPicPr>
            <p:cNvPr id="227" name="Google Shape;227;p68" descr="SD-PanelContent.pn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28" name="Google Shape;228;p68"/>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68" descr="HDRibbonContent-UniformTrim.png"/>
            <p:cNvPicPr preferRelativeResize="0"/>
            <p:nvPr/>
          </p:nvPicPr>
          <p:blipFill rotWithShape="1">
            <a:blip r:embed="rId5">
              <a:alphaModFix/>
            </a:blip>
            <a:srcRect l="1" r="14239"/>
            <a:stretch/>
          </p:blipFill>
          <p:spPr>
            <a:xfrm>
              <a:off x="0" y="3128434"/>
              <a:ext cx="685800" cy="606425"/>
            </a:xfrm>
            <a:prstGeom prst="rect">
              <a:avLst/>
            </a:prstGeom>
            <a:noFill/>
            <a:ln>
              <a:noFill/>
            </a:ln>
          </p:spPr>
        </p:pic>
        <p:pic>
          <p:nvPicPr>
            <p:cNvPr id="230" name="Google Shape;230;p68" descr="HDRibbonContent-UniformTrim.png"/>
            <p:cNvPicPr preferRelativeResize="0"/>
            <p:nvPr/>
          </p:nvPicPr>
          <p:blipFill rotWithShape="1">
            <a:blip r:embed="rId5">
              <a:alphaModFix/>
            </a:blip>
            <a:srcRect l="1" r="14239"/>
            <a:stretch/>
          </p:blipFill>
          <p:spPr>
            <a:xfrm>
              <a:off x="8466667" y="3128434"/>
              <a:ext cx="685800" cy="606425"/>
            </a:xfrm>
            <a:prstGeom prst="rect">
              <a:avLst/>
            </a:prstGeom>
            <a:noFill/>
            <a:ln>
              <a:noFill/>
            </a:ln>
          </p:spPr>
        </p:pic>
      </p:grpSp>
      <p:cxnSp>
        <p:nvCxnSpPr>
          <p:cNvPr id="231" name="Google Shape;231;p68"/>
          <p:cNvCxnSpPr/>
          <p:nvPr/>
        </p:nvCxnSpPr>
        <p:spPr>
          <a:xfrm>
            <a:off x="1277937" y="2355850"/>
            <a:ext cx="6596062" cy="0"/>
          </a:xfrm>
          <a:prstGeom prst="straightConnector1">
            <a:avLst/>
          </a:prstGeom>
          <a:noFill/>
          <a:ln w="15875" cap="rnd" cmpd="sng">
            <a:solidFill>
              <a:schemeClr val="accent1"/>
            </a:solidFill>
            <a:prstDash val="solid"/>
            <a:miter lim="800000"/>
            <a:headEnd type="none" w="med" len="med"/>
            <a:tailEnd type="none" w="med" len="med"/>
          </a:ln>
        </p:spPr>
      </p:cxnSp>
      <p:sp>
        <p:nvSpPr>
          <p:cNvPr id="232" name="Google Shape;232;p68"/>
          <p:cNvSpPr txBox="1">
            <a:spLocks noGrp="1"/>
          </p:cNvSpPr>
          <p:nvPr>
            <p:ph type="title"/>
          </p:nvPr>
        </p:nvSpPr>
        <p:spPr>
          <a:xfrm>
            <a:off x="1176337" y="915987"/>
            <a:ext cx="6799262" cy="13033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1pPr>
            <a:lvl2pPr marR="0" lvl="1"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2pPr>
            <a:lvl3pPr marR="0" lvl="2"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3pPr>
            <a:lvl4pPr marR="0" lvl="3"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4pPr>
            <a:lvl5pPr marR="0" lvl="4" algn="ctr" rtl="0">
              <a:spcBef>
                <a:spcPts val="0"/>
              </a:spcBef>
              <a:spcAft>
                <a:spcPts val="0"/>
              </a:spcAft>
              <a:buSzPts val="1400"/>
              <a:buNone/>
              <a:defRPr sz="4000" b="0" i="0" u="none" strike="noStrike" cap="none">
                <a:solidFill>
                  <a:srgbClr val="262626"/>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33" name="Google Shape;233;p68"/>
          <p:cNvSpPr txBox="1">
            <a:spLocks noGrp="1"/>
          </p:cNvSpPr>
          <p:nvPr>
            <p:ph type="body" idx="1"/>
          </p:nvPr>
        </p:nvSpPr>
        <p:spPr>
          <a:xfrm>
            <a:off x="1176337" y="2490787"/>
            <a:ext cx="6799262" cy="3444875"/>
          </a:xfrm>
          <a:prstGeom prst="rect">
            <a:avLst/>
          </a:prstGeom>
          <a:noFill/>
          <a:ln>
            <a:noFill/>
          </a:ln>
        </p:spPr>
        <p:txBody>
          <a:bodyPr spcFirstLastPara="1" wrap="square" lIns="91425" tIns="45700" rIns="91425" bIns="45700" anchor="t" anchorCtr="0">
            <a:no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234" name="Google Shape;234;p68"/>
          <p:cNvSpPr txBox="1">
            <a:spLocks noGrp="1"/>
          </p:cNvSpPr>
          <p:nvPr>
            <p:ph type="dt" idx="10"/>
          </p:nvPr>
        </p:nvSpPr>
        <p:spPr>
          <a:xfrm>
            <a:off x="6356350" y="5961062"/>
            <a:ext cx="114935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5" name="Google Shape;235;p68"/>
          <p:cNvSpPr txBox="1">
            <a:spLocks noGrp="1"/>
          </p:cNvSpPr>
          <p:nvPr>
            <p:ph type="ftr" idx="11"/>
          </p:nvPr>
        </p:nvSpPr>
        <p:spPr>
          <a:xfrm>
            <a:off x="1176337" y="5961062"/>
            <a:ext cx="51054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6" name="Google Shape;236;p68"/>
          <p:cNvSpPr txBox="1">
            <a:spLocks noGrp="1"/>
          </p:cNvSpPr>
          <p:nvPr>
            <p:ph type="sldNum" idx="12"/>
          </p:nvPr>
        </p:nvSpPr>
        <p:spPr>
          <a:xfrm>
            <a:off x="7580312" y="5961062"/>
            <a:ext cx="39528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chemeClr val="dk1"/>
              </a:buClr>
              <a:buSzPts val="1000"/>
              <a:buFont typeface="Garamond"/>
              <a:buNone/>
              <a:defRPr sz="1000" b="0" i="0" u="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3"/>
        <p:cNvGrpSpPr/>
        <p:nvPr/>
      </p:nvGrpSpPr>
      <p:grpSpPr>
        <a:xfrm>
          <a:off x="0" y="0"/>
          <a:ext cx="0" cy="0"/>
          <a:chOff x="0" y="0"/>
          <a:chExt cx="0" cy="0"/>
        </a:xfrm>
      </p:grpSpPr>
      <p:sp>
        <p:nvSpPr>
          <p:cNvPr id="244" name="Google Shape;244;p70"/>
          <p:cNvSpPr/>
          <p:nvPr/>
        </p:nvSpPr>
        <p:spPr>
          <a:xfrm>
            <a:off x="0" y="6048375"/>
            <a:ext cx="2762250" cy="809625"/>
          </a:xfrm>
          <a:custGeom>
            <a:avLst/>
            <a:gdLst/>
            <a:ahLst/>
            <a:cxnLst/>
            <a:rect l="l" t="t" r="r" b="b"/>
            <a:pathLst>
              <a:path w="1740" h="510" extrusionOk="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45" name="Google Shape;245;p70"/>
          <p:cNvSpPr/>
          <p:nvPr/>
        </p:nvSpPr>
        <p:spPr>
          <a:xfrm>
            <a:off x="2590800" y="4705350"/>
            <a:ext cx="6400800" cy="2152650"/>
          </a:xfrm>
          <a:custGeom>
            <a:avLst/>
            <a:gdLst/>
            <a:ahLst/>
            <a:cxnLst/>
            <a:rect l="l" t="t" r="r" b="b"/>
            <a:pathLst>
              <a:path w="4032" h="1356" extrusionOk="0">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46" name="Google Shape;246;p70"/>
          <p:cNvSpPr/>
          <p:nvPr/>
        </p:nvSpPr>
        <p:spPr>
          <a:xfrm>
            <a:off x="4400550" y="781050"/>
            <a:ext cx="4743450" cy="5048250"/>
          </a:xfrm>
          <a:custGeom>
            <a:avLst/>
            <a:gdLst/>
            <a:ahLst/>
            <a:cxnLst/>
            <a:rect l="l" t="t" r="r" b="b"/>
            <a:pathLst>
              <a:path w="2988" h="3180" extrusionOk="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47" name="Google Shape;247;p70"/>
          <p:cNvSpPr/>
          <p:nvPr/>
        </p:nvSpPr>
        <p:spPr>
          <a:xfrm>
            <a:off x="4800600" y="0"/>
            <a:ext cx="3276600" cy="2409825"/>
          </a:xfrm>
          <a:custGeom>
            <a:avLst/>
            <a:gdLst/>
            <a:ahLst/>
            <a:cxnLst/>
            <a:rect l="l" t="t" r="r" b="b"/>
            <a:pathLst>
              <a:path w="2064" h="1518" extrusionOk="0">
                <a:moveTo>
                  <a:pt x="0" y="0"/>
                </a:moveTo>
                <a:cubicBezTo>
                  <a:pt x="0" y="0"/>
                  <a:pt x="138" y="759"/>
                  <a:pt x="276" y="1518"/>
                </a:cubicBezTo>
                <a:cubicBezTo>
                  <a:pt x="1518" y="1194"/>
                  <a:pt x="2064" y="0"/>
                  <a:pt x="2064"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48" name="Google Shape;248;p70"/>
          <p:cNvSpPr/>
          <p:nvPr/>
        </p:nvSpPr>
        <p:spPr>
          <a:xfrm>
            <a:off x="0" y="0"/>
            <a:ext cx="6583362" cy="7267575"/>
          </a:xfrm>
          <a:custGeom>
            <a:avLst/>
            <a:gdLst/>
            <a:ahLst/>
            <a:cxnLst/>
            <a:rect l="l" t="t" r="r" b="b"/>
            <a:pathLst>
              <a:path w="4014" h="4455" extrusionOk="0">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49" name="Google Shape;249;p70"/>
          <p:cNvSpPr/>
          <p:nvPr/>
        </p:nvSpPr>
        <p:spPr>
          <a:xfrm>
            <a:off x="0" y="0"/>
            <a:ext cx="6372225" cy="7072312"/>
          </a:xfrm>
          <a:custGeom>
            <a:avLst/>
            <a:gdLst/>
            <a:ahLst/>
            <a:cxnLst/>
            <a:rect l="l" t="t" r="r" b="b"/>
            <a:pathLst>
              <a:path w="4014" h="4455" extrusionOk="0">
                <a:moveTo>
                  <a:pt x="0" y="0"/>
                </a:moveTo>
                <a:lnTo>
                  <a:pt x="3612" y="0"/>
                </a:lnTo>
                <a:cubicBezTo>
                  <a:pt x="4014" y="984"/>
                  <a:pt x="3812" y="2307"/>
                  <a:pt x="3222" y="3042"/>
                </a:cubicBezTo>
                <a:cubicBezTo>
                  <a:pt x="1988" y="4455"/>
                  <a:pt x="0" y="3744"/>
                  <a:pt x="0" y="3744"/>
                </a:cubicBezTo>
                <a:lnTo>
                  <a:pt x="0" y="0"/>
                </a:lnTo>
                <a:close/>
              </a:path>
            </a:pathLst>
          </a:custGeom>
          <a:gradFill>
            <a:gsLst>
              <a:gs pos="0">
                <a:srgbClr val="FFF9F7"/>
              </a:gs>
              <a:gs pos="100000">
                <a:schemeClr val="lt1"/>
              </a:gs>
            </a:gsLst>
            <a:lin ang="27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cxnSp>
        <p:nvCxnSpPr>
          <p:cNvPr id="250" name="Google Shape;250;p70"/>
          <p:cNvCxnSpPr/>
          <p:nvPr/>
        </p:nvCxnSpPr>
        <p:spPr>
          <a:xfrm>
            <a:off x="250825" y="1587"/>
            <a:ext cx="0" cy="6015037"/>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1" name="Google Shape;251;p70"/>
          <p:cNvCxnSpPr/>
          <p:nvPr/>
        </p:nvCxnSpPr>
        <p:spPr>
          <a:xfrm>
            <a:off x="1293812" y="1587"/>
            <a:ext cx="0" cy="6207125"/>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2" name="Google Shape;252;p70"/>
          <p:cNvCxnSpPr/>
          <p:nvPr/>
        </p:nvCxnSpPr>
        <p:spPr>
          <a:xfrm>
            <a:off x="2338387" y="1587"/>
            <a:ext cx="0" cy="6183312"/>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3" name="Google Shape;253;p70"/>
          <p:cNvCxnSpPr/>
          <p:nvPr/>
        </p:nvCxnSpPr>
        <p:spPr>
          <a:xfrm>
            <a:off x="3382962" y="1587"/>
            <a:ext cx="0" cy="5972175"/>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4" name="Google Shape;254;p70"/>
          <p:cNvCxnSpPr/>
          <p:nvPr/>
        </p:nvCxnSpPr>
        <p:spPr>
          <a:xfrm>
            <a:off x="4427537" y="1587"/>
            <a:ext cx="0" cy="5449887"/>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5" name="Google Shape;255;p70"/>
          <p:cNvCxnSpPr/>
          <p:nvPr/>
        </p:nvCxnSpPr>
        <p:spPr>
          <a:xfrm>
            <a:off x="2913062" y="-2654300"/>
            <a:ext cx="0" cy="5813425"/>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6" name="Google Shape;256;p70"/>
          <p:cNvCxnSpPr/>
          <p:nvPr/>
        </p:nvCxnSpPr>
        <p:spPr>
          <a:xfrm>
            <a:off x="3006725" y="-1682750"/>
            <a:ext cx="0" cy="6000750"/>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7" name="Google Shape;257;p70"/>
          <p:cNvCxnSpPr/>
          <p:nvPr/>
        </p:nvCxnSpPr>
        <p:spPr>
          <a:xfrm>
            <a:off x="3011487" y="-622300"/>
            <a:ext cx="0" cy="6010275"/>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8" name="Google Shape;258;p70"/>
          <p:cNvCxnSpPr/>
          <p:nvPr/>
        </p:nvCxnSpPr>
        <p:spPr>
          <a:xfrm>
            <a:off x="2907506" y="548481"/>
            <a:ext cx="0" cy="5802312"/>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59" name="Google Shape;259;p70"/>
          <p:cNvCxnSpPr/>
          <p:nvPr/>
        </p:nvCxnSpPr>
        <p:spPr>
          <a:xfrm>
            <a:off x="2666206" y="1854993"/>
            <a:ext cx="0" cy="5319712"/>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cxnSp>
        <p:nvCxnSpPr>
          <p:cNvPr id="260" name="Google Shape;260;p70"/>
          <p:cNvCxnSpPr/>
          <p:nvPr/>
        </p:nvCxnSpPr>
        <p:spPr>
          <a:xfrm>
            <a:off x="2115343" y="3472656"/>
            <a:ext cx="0" cy="4217987"/>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sp>
        <p:nvSpPr>
          <p:cNvPr id="261" name="Google Shape;261;p70"/>
          <p:cNvSpPr txBox="1"/>
          <p:nvPr/>
        </p:nvSpPr>
        <p:spPr>
          <a:xfrm>
            <a:off x="2362200" y="277812"/>
            <a:ext cx="1012825" cy="1025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62" name="Google Shape;262;p70"/>
          <p:cNvSpPr txBox="1"/>
          <p:nvPr/>
        </p:nvSpPr>
        <p:spPr>
          <a:xfrm>
            <a:off x="285750" y="2427287"/>
            <a:ext cx="1012825" cy="1025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63" name="Google Shape;263;p70"/>
          <p:cNvSpPr txBox="1"/>
          <p:nvPr/>
        </p:nvSpPr>
        <p:spPr>
          <a:xfrm>
            <a:off x="0" y="271462"/>
            <a:ext cx="250825" cy="1025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64" name="Google Shape;264;p70"/>
          <p:cNvSpPr txBox="1"/>
          <p:nvPr/>
        </p:nvSpPr>
        <p:spPr>
          <a:xfrm>
            <a:off x="1331912" y="1587"/>
            <a:ext cx="1012825" cy="2349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65" name="Google Shape;265;p70"/>
          <p:cNvSpPr/>
          <p:nvPr/>
        </p:nvSpPr>
        <p:spPr>
          <a:xfrm>
            <a:off x="2365375" y="4541837"/>
            <a:ext cx="1009650" cy="1033462"/>
          </a:xfrm>
          <a:custGeom>
            <a:avLst/>
            <a:gdLst/>
            <a:ahLst/>
            <a:cxnLst/>
            <a:rect l="l" t="t" r="r" b="b"/>
            <a:pathLst>
              <a:path w="636" h="651" extrusionOk="0">
                <a:moveTo>
                  <a:pt x="0" y="0"/>
                </a:moveTo>
                <a:lnTo>
                  <a:pt x="0" y="645"/>
                </a:lnTo>
                <a:lnTo>
                  <a:pt x="636" y="651"/>
                </a:lnTo>
                <a:lnTo>
                  <a:pt x="632" y="0"/>
                </a:lnTo>
                <a:lnTo>
                  <a:pt x="0" y="0"/>
                </a:lnTo>
                <a:close/>
              </a:path>
            </a:pathLst>
          </a:custGeom>
          <a:solidFill>
            <a:srgbClr val="FFFFFF">
              <a:alpha val="3960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66" name="Google Shape;266;p70"/>
          <p:cNvSpPr txBox="1"/>
          <p:nvPr/>
        </p:nvSpPr>
        <p:spPr>
          <a:xfrm>
            <a:off x="285750" y="2435225"/>
            <a:ext cx="1012825" cy="1025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67" name="Google Shape;267;p70"/>
          <p:cNvSpPr txBox="1"/>
          <p:nvPr/>
        </p:nvSpPr>
        <p:spPr>
          <a:xfrm>
            <a:off x="333375" y="4714875"/>
            <a:ext cx="1303337" cy="427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200"/>
              <a:buFont typeface="Arial Black"/>
              <a:buNone/>
            </a:pPr>
            <a:r>
              <a:rPr lang="uk-UA" sz="2200" b="0" i="0" u="none">
                <a:solidFill>
                  <a:schemeClr val="dk1"/>
                </a:solidFill>
                <a:latin typeface="Arial Black"/>
                <a:ea typeface="Arial Black"/>
                <a:cs typeface="Arial Black"/>
                <a:sym typeface="Arial Black"/>
              </a:rPr>
              <a:t>L/O/G/O</a:t>
            </a:r>
            <a:endParaRPr/>
          </a:p>
        </p:txBody>
      </p:sp>
      <p:grpSp>
        <p:nvGrpSpPr>
          <p:cNvPr id="268" name="Google Shape;268;p70"/>
          <p:cNvGrpSpPr/>
          <p:nvPr/>
        </p:nvGrpSpPr>
        <p:grpSpPr>
          <a:xfrm>
            <a:off x="8077200" y="0"/>
            <a:ext cx="1076325" cy="6858000"/>
            <a:chOff x="5088" y="0"/>
            <a:chExt cx="678" cy="4320"/>
          </a:xfrm>
        </p:grpSpPr>
        <p:sp>
          <p:nvSpPr>
            <p:cNvPr id="269" name="Google Shape;269;p70"/>
            <p:cNvSpPr/>
            <p:nvPr/>
          </p:nvSpPr>
          <p:spPr>
            <a:xfrm>
              <a:off x="5088" y="0"/>
              <a:ext cx="672" cy="702"/>
            </a:xfrm>
            <a:custGeom>
              <a:avLst/>
              <a:gdLst/>
              <a:ahLst/>
              <a:cxnLst/>
              <a:rect l="l" t="t" r="r" b="b"/>
              <a:pathLst>
                <a:path w="672" h="720" extrusionOk="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70" name="Google Shape;270;p70"/>
            <p:cNvSpPr/>
            <p:nvPr/>
          </p:nvSpPr>
          <p:spPr>
            <a:xfrm>
              <a:off x="5602" y="3496"/>
              <a:ext cx="164" cy="824"/>
            </a:xfrm>
            <a:custGeom>
              <a:avLst/>
              <a:gdLst/>
              <a:ahLst/>
              <a:cxnLst/>
              <a:rect l="l" t="t" r="r" b="b"/>
              <a:pathLst>
                <a:path w="212" h="824" extrusionOk="0">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sp>
        <p:nvSpPr>
          <p:cNvPr id="271" name="Google Shape;271;p70"/>
          <p:cNvSpPr txBox="1"/>
          <p:nvPr/>
        </p:nvSpPr>
        <p:spPr>
          <a:xfrm>
            <a:off x="5495925" y="1333500"/>
            <a:ext cx="660400" cy="1025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cxnSp>
        <p:nvCxnSpPr>
          <p:cNvPr id="272" name="Google Shape;272;p70"/>
          <p:cNvCxnSpPr/>
          <p:nvPr/>
        </p:nvCxnSpPr>
        <p:spPr>
          <a:xfrm>
            <a:off x="5480050" y="1587"/>
            <a:ext cx="0" cy="4238625"/>
          </a:xfrm>
          <a:prstGeom prst="straightConnector1">
            <a:avLst/>
          </a:prstGeom>
          <a:noFill/>
          <a:ln w="9525" cap="flat" cmpd="sng">
            <a:solidFill>
              <a:srgbClr val="FFFFFF"/>
            </a:solidFill>
            <a:prstDash val="solid"/>
            <a:miter lim="800000"/>
            <a:headEnd type="none" w="med" len="med"/>
            <a:tailEnd type="none" w="med" len="med"/>
          </a:ln>
          <a:effectLst>
            <a:outerShdw blurRad="63500" dist="17960" dir="2700000">
              <a:schemeClr val="accent2">
                <a:alpha val="49803"/>
              </a:schemeClr>
            </a:outerShdw>
          </a:effectLst>
        </p:spPr>
      </p:cxnSp>
      <p:sp>
        <p:nvSpPr>
          <p:cNvPr id="273" name="Google Shape;273;p70"/>
          <p:cNvSpPr txBox="1"/>
          <p:nvPr/>
        </p:nvSpPr>
        <p:spPr>
          <a:xfrm>
            <a:off x="4457700" y="3495675"/>
            <a:ext cx="1012825" cy="1025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pic>
        <p:nvPicPr>
          <p:cNvPr id="274" name="Google Shape;274;p70" descr="water"/>
          <p:cNvPicPr preferRelativeResize="0"/>
          <p:nvPr/>
        </p:nvPicPr>
        <p:blipFill rotWithShape="1">
          <a:blip r:embed="rId3">
            <a:alphaModFix/>
          </a:blip>
          <a:srcRect l="22409" t="16374" b="27485"/>
          <a:stretch/>
        </p:blipFill>
        <p:spPr>
          <a:xfrm rot="360000">
            <a:off x="2667000" y="609600"/>
            <a:ext cx="2663825" cy="2197100"/>
          </a:xfrm>
          <a:prstGeom prst="rect">
            <a:avLst/>
          </a:prstGeom>
          <a:noFill/>
          <a:ln>
            <a:noFill/>
          </a:ln>
        </p:spPr>
      </p:pic>
      <p:sp>
        <p:nvSpPr>
          <p:cNvPr id="275" name="Google Shape;275;p7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6" name="Google Shape;276;p70"/>
          <p:cNvSpPr txBox="1">
            <a:spLocks noGrp="1"/>
          </p:cNvSpPr>
          <p:nvPr>
            <p:ph type="title"/>
          </p:nvPr>
        </p:nvSpPr>
        <p:spPr>
          <a:xfrm>
            <a:off x="457200" y="325437"/>
            <a:ext cx="8229600" cy="927100"/>
          </a:xfrm>
          <a:prstGeom prst="rect">
            <a:avLst/>
          </a:prstGeom>
          <a:noFill/>
          <a:ln>
            <a:noFill/>
          </a:ln>
          <a:effectLst>
            <a:outerShdw blurRad="63500" dist="35921" dir="2700000">
              <a:srgbClr val="FFFFFF"/>
            </a:outerShdw>
          </a:effectLst>
        </p:spPr>
        <p:txBody>
          <a:bodyPr spcFirstLastPara="1" wrap="square" lIns="91425" tIns="45700" rIns="91425" bIns="45700" anchor="ctr" anchorCtr="0">
            <a:noAutofit/>
          </a:bodyPr>
          <a:lstStyle>
            <a:lvl1pPr marR="0" lvl="0" algn="l" rtl="0">
              <a:spcBef>
                <a:spcPts val="0"/>
              </a:spcBef>
              <a:spcAft>
                <a:spcPts val="0"/>
              </a:spcAft>
              <a:buSzPts val="1400"/>
              <a:buNone/>
              <a:defRPr sz="44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4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4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4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4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4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4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4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400" b="1" i="0" u="none" strike="noStrike" cap="none">
                <a:solidFill>
                  <a:schemeClr val="dk2"/>
                </a:solidFill>
                <a:latin typeface="Arial"/>
                <a:ea typeface="Arial"/>
                <a:cs typeface="Arial"/>
                <a:sym typeface="Arial"/>
              </a:defRPr>
            </a:lvl9pPr>
          </a:lstStyle>
          <a:p>
            <a:endParaRPr/>
          </a:p>
        </p:txBody>
      </p:sp>
      <p:sp>
        <p:nvSpPr>
          <p:cNvPr id="277" name="Google Shape;277;p70"/>
          <p:cNvSpPr txBox="1">
            <a:spLocks noGrp="1"/>
          </p:cNvSpPr>
          <p:nvPr>
            <p:ph type="dt" idx="10"/>
          </p:nvPr>
        </p:nvSpPr>
        <p:spPr>
          <a:xfrm>
            <a:off x="457200" y="6407150"/>
            <a:ext cx="2133600" cy="3143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78" name="Google Shape;278;p70"/>
          <p:cNvSpPr txBox="1">
            <a:spLocks noGrp="1"/>
          </p:cNvSpPr>
          <p:nvPr>
            <p:ph type="ftr" idx="11"/>
          </p:nvPr>
        </p:nvSpPr>
        <p:spPr>
          <a:xfrm>
            <a:off x="3124200" y="6407150"/>
            <a:ext cx="2895600" cy="3143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79" name="Google Shape;279;p70"/>
          <p:cNvSpPr txBox="1">
            <a:spLocks noGrp="1"/>
          </p:cNvSpPr>
          <p:nvPr>
            <p:ph type="sldNum" idx="12"/>
          </p:nvPr>
        </p:nvSpPr>
        <p:spPr>
          <a:xfrm>
            <a:off x="6553200" y="6407150"/>
            <a:ext cx="2133600" cy="3143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grpSp>
        <p:nvGrpSpPr>
          <p:cNvPr id="287" name="Google Shape;287;p72"/>
          <p:cNvGrpSpPr/>
          <p:nvPr/>
        </p:nvGrpSpPr>
        <p:grpSpPr>
          <a:xfrm>
            <a:off x="0" y="228600"/>
            <a:ext cx="1981200" cy="6638925"/>
            <a:chOff x="2487613" y="285750"/>
            <a:chExt cx="2428875" cy="5654676"/>
          </a:xfrm>
        </p:grpSpPr>
        <p:sp>
          <p:nvSpPr>
            <p:cNvPr id="288" name="Google Shape;288;p7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89" name="Google Shape;289;p7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0" name="Google Shape;290;p7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1" name="Google Shape;291;p7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2" name="Google Shape;292;p72"/>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3" name="Google Shape;293;p7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4" name="Google Shape;294;p7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5" name="Google Shape;295;p7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6" name="Google Shape;296;p72"/>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7" name="Google Shape;297;p7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8" name="Google Shape;298;p7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99" name="Google Shape;299;p7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grpSp>
        <p:nvGrpSpPr>
          <p:cNvPr id="300" name="Google Shape;300;p72"/>
          <p:cNvGrpSpPr/>
          <p:nvPr/>
        </p:nvGrpSpPr>
        <p:grpSpPr>
          <a:xfrm>
            <a:off x="20637" y="0"/>
            <a:ext cx="1952625" cy="6853237"/>
            <a:chOff x="6627813" y="195717"/>
            <a:chExt cx="1952625" cy="5678034"/>
          </a:xfrm>
        </p:grpSpPr>
        <p:sp>
          <p:nvSpPr>
            <p:cNvPr id="301" name="Google Shape;301;p72"/>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2" name="Google Shape;302;p7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3" name="Google Shape;303;p7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4" name="Google Shape;304;p72"/>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5" name="Google Shape;305;p7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6" name="Google Shape;306;p7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7" name="Google Shape;307;p7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8" name="Google Shape;308;p7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09" name="Google Shape;309;p7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10" name="Google Shape;310;p7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11" name="Google Shape;311;p7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12" name="Google Shape;312;p7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sp>
        <p:nvSpPr>
          <p:cNvPr id="313" name="Google Shape;313;p72"/>
          <p:cNvSpPr/>
          <p:nvPr/>
        </p:nvSpPr>
        <p:spPr>
          <a:xfrm>
            <a:off x="0" y="0"/>
            <a:ext cx="182562"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14" name="Google Shape;314;p72"/>
          <p:cNvSpPr/>
          <p:nvPr/>
        </p:nvSpPr>
        <p:spPr>
          <a:xfrm rot="10800000" flipH="1">
            <a:off x="0" y="711200"/>
            <a:ext cx="1358900" cy="508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15" name="Google Shape;315;p72"/>
          <p:cNvSpPr txBox="1">
            <a:spLocks noGrp="1"/>
          </p:cNvSpPr>
          <p:nvPr>
            <p:ph type="title"/>
          </p:nvPr>
        </p:nvSpPr>
        <p:spPr>
          <a:xfrm>
            <a:off x="1944687" y="623887"/>
            <a:ext cx="6589712"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6" name="Google Shape;316;p72"/>
          <p:cNvSpPr txBox="1">
            <a:spLocks noGrp="1"/>
          </p:cNvSpPr>
          <p:nvPr>
            <p:ph type="body" idx="1"/>
          </p:nvPr>
        </p:nvSpPr>
        <p:spPr>
          <a:xfrm>
            <a:off x="1943100" y="2133600"/>
            <a:ext cx="659130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17" name="Google Shape;317;p72"/>
          <p:cNvSpPr txBox="1">
            <a:spLocks noGrp="1"/>
          </p:cNvSpPr>
          <p:nvPr>
            <p:ph type="dt" idx="10"/>
          </p:nvPr>
        </p:nvSpPr>
        <p:spPr>
          <a:xfrm>
            <a:off x="7772400" y="6135687"/>
            <a:ext cx="766762" cy="36988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18" name="Google Shape;318;p72"/>
          <p:cNvSpPr txBox="1">
            <a:spLocks noGrp="1"/>
          </p:cNvSpPr>
          <p:nvPr>
            <p:ph type="ftr" idx="11"/>
          </p:nvPr>
        </p:nvSpPr>
        <p:spPr>
          <a:xfrm>
            <a:off x="1943100" y="6135687"/>
            <a:ext cx="57165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19" name="Google Shape;319;p72"/>
          <p:cNvSpPr txBox="1">
            <a:spLocks noGrp="1"/>
          </p:cNvSpPr>
          <p:nvPr>
            <p:ph type="sldNum" idx="12"/>
          </p:nvPr>
        </p:nvSpPr>
        <p:spPr>
          <a:xfrm>
            <a:off x="511175" y="787400"/>
            <a:ext cx="5857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FEFFFF"/>
              </a:buClr>
              <a:buSzPts val="2000"/>
              <a:buFont typeface="Times New Roman"/>
              <a:buNone/>
              <a:defRPr sz="2000" b="0" i="0" u="none">
                <a:solidFill>
                  <a:srgbClr val="FEFFF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6"/>
        <p:cNvGrpSpPr/>
        <p:nvPr/>
      </p:nvGrpSpPr>
      <p:grpSpPr>
        <a:xfrm>
          <a:off x="0" y="0"/>
          <a:ext cx="0" cy="0"/>
          <a:chOff x="0" y="0"/>
          <a:chExt cx="0" cy="0"/>
        </a:xfrm>
      </p:grpSpPr>
      <p:sp>
        <p:nvSpPr>
          <p:cNvPr id="327" name="Google Shape;327;p74"/>
          <p:cNvSpPr/>
          <p:nvPr/>
        </p:nvSpPr>
        <p:spPr>
          <a:xfrm>
            <a:off x="182562" y="182562"/>
            <a:ext cx="8778875" cy="6492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28" name="Google Shape;328;p74"/>
          <p:cNvSpPr txBox="1">
            <a:spLocks noGrp="1"/>
          </p:cNvSpPr>
          <p:nvPr>
            <p:ph type="title"/>
          </p:nvPr>
        </p:nvSpPr>
        <p:spPr>
          <a:xfrm>
            <a:off x="857250" y="609600"/>
            <a:ext cx="7407275" cy="135572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1pPr>
            <a:lvl2pPr marR="0" lvl="1"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2pPr>
            <a:lvl3pPr marR="0" lvl="2"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3pPr>
            <a:lvl4pPr marR="0" lvl="3"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4pPr>
            <a:lvl5pPr marR="0" lvl="4"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5pPr>
            <a:lvl6pPr marR="0" lvl="5"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6pPr>
            <a:lvl7pPr marR="0" lvl="6"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7pPr>
            <a:lvl8pPr marR="0" lvl="7"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8pPr>
            <a:lvl9pPr marR="0" lvl="8" algn="l" rtl="0">
              <a:lnSpc>
                <a:spcPct val="90000"/>
              </a:lnSpc>
              <a:spcBef>
                <a:spcPts val="0"/>
              </a:spcBef>
              <a:spcAft>
                <a:spcPts val="0"/>
              </a:spcAft>
              <a:buSzPts val="1400"/>
              <a:buNone/>
              <a:defRPr sz="4000" b="0" i="0" u="none" strike="noStrike" cap="none">
                <a:solidFill>
                  <a:schemeClr val="accent1"/>
                </a:solidFill>
                <a:latin typeface="Corbel"/>
                <a:ea typeface="Corbel"/>
                <a:cs typeface="Corbel"/>
                <a:sym typeface="Corbel"/>
              </a:defRPr>
            </a:lvl9pPr>
          </a:lstStyle>
          <a:p>
            <a:endParaRPr/>
          </a:p>
        </p:txBody>
      </p:sp>
      <p:sp>
        <p:nvSpPr>
          <p:cNvPr id="329" name="Google Shape;329;p74"/>
          <p:cNvSpPr txBox="1">
            <a:spLocks noGrp="1"/>
          </p:cNvSpPr>
          <p:nvPr>
            <p:ph type="body" idx="1"/>
          </p:nvPr>
        </p:nvSpPr>
        <p:spPr>
          <a:xfrm>
            <a:off x="857250" y="2057400"/>
            <a:ext cx="7404100" cy="40386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1pPr>
            <a:lvl2pPr marL="914400" marR="0" lvl="1" indent="-320040" algn="l" rtl="0">
              <a:lnSpc>
                <a:spcPct val="90000"/>
              </a:lnSpc>
              <a:spcBef>
                <a:spcPts val="15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2pPr>
            <a:lvl3pPr marL="1371600" marR="0" lvl="2" indent="-309880" algn="l" rtl="0">
              <a:lnSpc>
                <a:spcPct val="90000"/>
              </a:lnSpc>
              <a:spcBef>
                <a:spcPts val="3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3pPr>
            <a:lvl4pPr marL="1828800" marR="0" lvl="3" indent="-299719"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4pPr>
            <a:lvl5pPr marL="2286000" marR="0" lvl="4"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5pPr>
            <a:lvl6pPr marL="2743200" marR="0" lvl="5"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6pPr>
            <a:lvl7pPr marL="3200400" marR="0" lvl="6"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7pPr>
            <a:lvl8pPr marL="3657600" marR="0" lvl="7"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8pPr>
            <a:lvl9pPr marL="4114800" marR="0" lvl="8" indent="-299720" algn="l" rtl="0">
              <a:lnSpc>
                <a:spcPct val="90000"/>
              </a:lnSpc>
              <a:spcBef>
                <a:spcPts val="300"/>
              </a:spcBef>
              <a:spcAft>
                <a:spcPts val="30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9pPr>
          </a:lstStyle>
          <a:p>
            <a:endParaRPr/>
          </a:p>
        </p:txBody>
      </p:sp>
      <p:sp>
        <p:nvSpPr>
          <p:cNvPr id="330" name="Google Shape;330;p74"/>
          <p:cNvSpPr txBox="1">
            <a:spLocks noGrp="1"/>
          </p:cNvSpPr>
          <p:nvPr>
            <p:ph type="dt" idx="10"/>
          </p:nvPr>
        </p:nvSpPr>
        <p:spPr>
          <a:xfrm>
            <a:off x="857250" y="6224587"/>
            <a:ext cx="174625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31" name="Google Shape;331;p74"/>
          <p:cNvSpPr txBox="1">
            <a:spLocks noGrp="1"/>
          </p:cNvSpPr>
          <p:nvPr>
            <p:ph type="ftr" idx="11"/>
          </p:nvPr>
        </p:nvSpPr>
        <p:spPr>
          <a:xfrm>
            <a:off x="2962275" y="6224587"/>
            <a:ext cx="353853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32" name="Google Shape;332;p74"/>
          <p:cNvSpPr txBox="1">
            <a:spLocks noGrp="1"/>
          </p:cNvSpPr>
          <p:nvPr>
            <p:ph type="sldNum" idx="12"/>
          </p:nvPr>
        </p:nvSpPr>
        <p:spPr>
          <a:xfrm>
            <a:off x="6997700" y="6224587"/>
            <a:ext cx="12795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accent1"/>
              </a:buClr>
              <a:buSzPts val="1000"/>
              <a:buFont typeface="Times New Roman"/>
              <a:buNone/>
              <a:defRPr sz="1000" b="0" i="0" u="none">
                <a:solidFill>
                  <a:schemeClr val="accen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uk-UA"/>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5.xml"/><Relationship Id="rId6" Type="http://schemas.openxmlformats.org/officeDocument/2006/relationships/image" Target="../media/image48.jp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g"/><Relationship Id="rId4" Type="http://schemas.openxmlformats.org/officeDocument/2006/relationships/image" Target="../media/image46.jpeg"/><Relationship Id="rId9" Type="http://schemas.openxmlformats.org/officeDocument/2006/relationships/image" Target="../media/image51.jpg"/><Relationship Id="rId1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6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0.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g"/><Relationship Id="rId3" Type="http://schemas.openxmlformats.org/officeDocument/2006/relationships/image" Target="../media/image78.png"/><Relationship Id="rId7" Type="http://schemas.openxmlformats.org/officeDocument/2006/relationships/image" Target="../media/image82.jpg"/><Relationship Id="rId12"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81.jpg"/><Relationship Id="rId11" Type="http://schemas.openxmlformats.org/officeDocument/2006/relationships/image" Target="../media/image86.jp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jpg"/><Relationship Id="rId9" Type="http://schemas.openxmlformats.org/officeDocument/2006/relationships/image" Target="../media/image84.png"/><Relationship Id="rId1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9.xml"/><Relationship Id="rId1" Type="http://schemas.openxmlformats.org/officeDocument/2006/relationships/slideLayout" Target="../slideLayouts/slideLayout37.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1"/>
          <p:cNvPicPr preferRelativeResize="0"/>
          <p:nvPr/>
        </p:nvPicPr>
        <p:blipFill rotWithShape="1">
          <a:blip r:embed="rId3">
            <a:alphaModFix/>
          </a:blip>
          <a:srcRect/>
          <a:stretch/>
        </p:blipFill>
        <p:spPr>
          <a:xfrm>
            <a:off x="0" y="0"/>
            <a:ext cx="10980737" cy="6858000"/>
          </a:xfrm>
          <a:prstGeom prst="rect">
            <a:avLst/>
          </a:prstGeom>
          <a:noFill/>
          <a:ln>
            <a:noFill/>
          </a:ln>
        </p:spPr>
      </p:pic>
      <p:pic>
        <p:nvPicPr>
          <p:cNvPr id="676" name="Google Shape;676;p1"/>
          <p:cNvPicPr preferRelativeResize="0"/>
          <p:nvPr/>
        </p:nvPicPr>
        <p:blipFill rotWithShape="1">
          <a:blip r:embed="rId4">
            <a:alphaModFix/>
          </a:blip>
          <a:srcRect/>
          <a:stretch/>
        </p:blipFill>
        <p:spPr>
          <a:xfrm>
            <a:off x="-1809750" y="0"/>
            <a:ext cx="10953750" cy="6858000"/>
          </a:xfrm>
          <a:prstGeom prst="rect">
            <a:avLst/>
          </a:prstGeom>
          <a:noFill/>
          <a:ln>
            <a:noFill/>
          </a:ln>
        </p:spPr>
      </p:pic>
      <p:sp>
        <p:nvSpPr>
          <p:cNvPr id="677" name="Google Shape;677;p1"/>
          <p:cNvSpPr/>
          <p:nvPr/>
        </p:nvSpPr>
        <p:spPr>
          <a:xfrm>
            <a:off x="539750" y="620688"/>
            <a:ext cx="8064500" cy="54476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3"/>
              </a:buClr>
              <a:buSzPts val="2400"/>
              <a:buFont typeface="Times New Roman"/>
              <a:buNone/>
            </a:pPr>
            <a:r>
              <a:rPr lang="uk-UA" sz="2400" b="1" i="0" u="none" strike="noStrike" cap="none" dirty="0">
                <a:solidFill>
                  <a:schemeClr val="accent3"/>
                </a:solidFill>
                <a:latin typeface="Times New Roman"/>
                <a:ea typeface="Times New Roman"/>
                <a:cs typeface="Times New Roman"/>
                <a:sym typeface="Times New Roman"/>
              </a:rPr>
              <a:t> </a:t>
            </a:r>
            <a:r>
              <a:rPr lang="uk-UA" sz="2800" b="1" i="0" u="none" strike="noStrike" cap="none" dirty="0">
                <a:solidFill>
                  <a:schemeClr val="accent3"/>
                </a:solidFill>
                <a:latin typeface="Times New Roman"/>
                <a:ea typeface="Times New Roman"/>
                <a:cs typeface="Times New Roman"/>
                <a:sym typeface="Times New Roman"/>
              </a:rPr>
              <a:t> </a:t>
            </a:r>
            <a:br>
              <a:rPr lang="uk-UA" sz="2800" b="1" i="0" u="none" strike="noStrike" cap="none" dirty="0">
                <a:solidFill>
                  <a:schemeClr val="accent3"/>
                </a:solidFill>
                <a:latin typeface="Times New Roman"/>
                <a:ea typeface="Times New Roman"/>
                <a:cs typeface="Times New Roman"/>
                <a:sym typeface="Times New Roman"/>
              </a:rPr>
            </a:br>
            <a:r>
              <a:rPr lang="uk-UA" sz="6600" b="1" i="0" u="none" strike="noStrike" cap="none" dirty="0">
                <a:solidFill>
                  <a:srgbClr val="CC0000"/>
                </a:solidFill>
                <a:latin typeface="Times New Roman"/>
                <a:ea typeface="Times New Roman"/>
                <a:cs typeface="Times New Roman"/>
                <a:sym typeface="Times New Roman"/>
              </a:rPr>
              <a:t>ПОРТФОЛІО </a:t>
            </a:r>
            <a:br>
              <a:rPr lang="uk-UA" sz="6000" b="1" i="1" u="none" strike="noStrike" cap="none" dirty="0">
                <a:solidFill>
                  <a:srgbClr val="FFFF00"/>
                </a:solidFill>
                <a:latin typeface="Times New Roman"/>
                <a:ea typeface="Times New Roman"/>
                <a:cs typeface="Times New Roman"/>
                <a:sym typeface="Times New Roman"/>
              </a:rPr>
            </a:br>
            <a:endParaRPr sz="1800" b="1" i="0" u="none" strike="noStrike" cap="none" dirty="0">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CC0000"/>
              </a:buClr>
              <a:buSzPts val="3600"/>
              <a:buFont typeface="Times New Roman"/>
              <a:buNone/>
            </a:pPr>
            <a:r>
              <a:rPr lang="uk-UA" sz="3600" b="1" i="0" u="none" strike="noStrike" cap="none" dirty="0">
                <a:solidFill>
                  <a:srgbClr val="CC0000"/>
                </a:solidFill>
                <a:latin typeface="Times New Roman"/>
                <a:ea typeface="Times New Roman"/>
                <a:cs typeface="Times New Roman"/>
                <a:sym typeface="Times New Roman"/>
              </a:rPr>
              <a:t>ВЧИТЕЛЯ   </a:t>
            </a:r>
            <a:endParaRPr dirty="0"/>
          </a:p>
          <a:p>
            <a:pPr marL="0" marR="0" lvl="0" indent="0" algn="ctr" rtl="0">
              <a:lnSpc>
                <a:spcPct val="100000"/>
              </a:lnSpc>
              <a:spcBef>
                <a:spcPts val="0"/>
              </a:spcBef>
              <a:spcAft>
                <a:spcPts val="0"/>
              </a:spcAft>
              <a:buClr>
                <a:srgbClr val="CC0000"/>
              </a:buClr>
              <a:buSzPts val="3600"/>
              <a:buFont typeface="Times New Roman"/>
              <a:buNone/>
            </a:pPr>
            <a:r>
              <a:rPr lang="uk-UA" sz="3600" b="1" i="0" u="none" strike="noStrike" cap="none" dirty="0">
                <a:solidFill>
                  <a:srgbClr val="CC0000"/>
                </a:solidFill>
                <a:latin typeface="Times New Roman"/>
                <a:ea typeface="Times New Roman"/>
                <a:cs typeface="Times New Roman"/>
                <a:sym typeface="Times New Roman"/>
              </a:rPr>
              <a:t>УКРАЇНСЬКОЇ   МОВИ ТА ЛІТЕРАТУРИ</a:t>
            </a:r>
            <a:endParaRPr dirty="0"/>
          </a:p>
          <a:p>
            <a:pPr marL="0" marR="0" lvl="0" indent="0" algn="ctr" rtl="0">
              <a:lnSpc>
                <a:spcPct val="100000"/>
              </a:lnSpc>
              <a:spcBef>
                <a:spcPts val="0"/>
              </a:spcBef>
              <a:spcAft>
                <a:spcPts val="0"/>
              </a:spcAft>
              <a:buClr>
                <a:schemeClr val="dk1"/>
              </a:buClr>
              <a:buSzPts val="1800"/>
              <a:buFont typeface="Times New Roman"/>
              <a:buNone/>
            </a:pPr>
            <a:endParaRPr sz="1800" b="1" i="0" u="none" strike="noStrike" cap="none" dirty="0">
              <a:solidFill>
                <a:srgbClr val="FFFF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2060"/>
              </a:buClr>
              <a:buSzPts val="3200"/>
              <a:buFont typeface="Times New Roman"/>
              <a:buNone/>
            </a:pPr>
            <a:r>
              <a:rPr lang="uk-UA" sz="3200" b="1" dirty="0">
                <a:solidFill>
                  <a:srgbClr val="002060"/>
                </a:solidFill>
                <a:latin typeface="Times New Roman"/>
                <a:cs typeface="Times New Roman"/>
                <a:sym typeface="Times New Roman"/>
              </a:rPr>
              <a:t>КЗО «ПБНРЦ «Берегиня» ДОР»</a:t>
            </a:r>
            <a:endParaRPr dirty="0"/>
          </a:p>
          <a:p>
            <a:pPr marL="0" marR="0" lvl="0" indent="0" algn="ctr" rtl="0">
              <a:lnSpc>
                <a:spcPct val="100000"/>
              </a:lnSpc>
              <a:spcBef>
                <a:spcPts val="0"/>
              </a:spcBef>
              <a:spcAft>
                <a:spcPts val="0"/>
              </a:spcAft>
              <a:buClr>
                <a:schemeClr val="dk1"/>
              </a:buClr>
              <a:buSzPts val="1200"/>
              <a:buFont typeface="Times New Roman"/>
              <a:buNone/>
            </a:pPr>
            <a:endParaRPr sz="1200" b="1" i="0" u="none" strike="noStrike" cap="none" dirty="0">
              <a:solidFill>
                <a:schemeClr val="accent3"/>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000"/>
              <a:buFont typeface="Times New Roman"/>
              <a:buNone/>
            </a:pPr>
            <a:endParaRPr sz="1000" b="1" i="0" u="none" strike="noStrike" cap="none" dirty="0">
              <a:solidFill>
                <a:schemeClr val="accent3"/>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accent3"/>
              </a:buClr>
              <a:buSzPts val="2800"/>
              <a:buFont typeface="Times New Roman"/>
              <a:buNone/>
            </a:pPr>
            <a:r>
              <a:rPr lang="uk-UA" sz="2800" b="1" i="0" u="none" strike="noStrike" cap="none" dirty="0">
                <a:solidFill>
                  <a:schemeClr val="accent3"/>
                </a:solidFill>
                <a:latin typeface="Times New Roman"/>
                <a:ea typeface="Times New Roman"/>
                <a:cs typeface="Times New Roman"/>
                <a:sym typeface="Times New Roman"/>
              </a:rPr>
              <a:t>БІЛОВОЇ КАТЕРИНИ СТАНІСЛАВІВНИ</a:t>
            </a:r>
            <a:br>
              <a:rPr lang="uk-UA" sz="2800" b="1" i="0" u="none" strike="noStrike" cap="none" dirty="0">
                <a:solidFill>
                  <a:schemeClr val="accent3"/>
                </a:solidFill>
                <a:latin typeface="Times New Roman"/>
                <a:ea typeface="Times New Roman"/>
                <a:cs typeface="Times New Roman"/>
                <a:sym typeface="Times New Roman"/>
              </a:rPr>
            </a:br>
            <a:endParaRPr sz="2800" b="1" i="0" u="none" strike="noStrike" cap="none" dirty="0">
              <a:solidFill>
                <a:schemeClr val="accent3"/>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a:extLst>
              <a:ext uri="{FF2B5EF4-FFF2-40B4-BE49-F238E27FC236}">
                <a16:creationId xmlns:a16="http://schemas.microsoft.com/office/drawing/2014/main" id="{CF82023C-7EC2-D8E7-50E9-F587458BF831}"/>
              </a:ext>
            </a:extLst>
          </p:cNvPr>
          <p:cNvSpPr>
            <a:spLocks noGrp="1"/>
          </p:cNvSpPr>
          <p:nvPr>
            <p:ph type="title"/>
          </p:nvPr>
        </p:nvSpPr>
        <p:spPr>
          <a:xfrm>
            <a:off x="755650" y="908051"/>
            <a:ext cx="7886700" cy="504825"/>
          </a:xfrm>
        </p:spPr>
        <p:txBody>
          <a:bodyPr/>
          <a:lstStyle/>
          <a:p>
            <a:pPr eaLnBrk="1" hangingPunct="1"/>
            <a:r>
              <a:rPr lang="uk-UA" altLang="ru-RU" sz="2400" b="1">
                <a:solidFill>
                  <a:srgbClr val="FF0000"/>
                </a:solidFill>
                <a:cs typeface="Times New Roman" panose="02020603050405020304" pitchFamily="18" charset="0"/>
              </a:rPr>
              <a:t> </a:t>
            </a:r>
            <a:r>
              <a:rPr lang="uk-UA" altLang="ru-RU" sz="2400" b="1">
                <a:solidFill>
                  <a:srgbClr val="002060"/>
                </a:solidFill>
                <a:latin typeface="Times New Roman" panose="02020603050405020304" pitchFamily="18" charset="0"/>
                <a:cs typeface="Times New Roman" panose="02020603050405020304" pitchFamily="18" charset="0"/>
              </a:rPr>
              <a:t>ПУБЛІКАЦІЇ МОЇХ  МЕТОДИЧНИХ МАТЕРІАЛІВ </a:t>
            </a:r>
            <a:endParaRPr lang="ru-RU" altLang="ru-RU" sz="2400"/>
          </a:p>
        </p:txBody>
      </p:sp>
      <p:sp>
        <p:nvSpPr>
          <p:cNvPr id="6" name="Прямоугольник 5">
            <a:extLst>
              <a:ext uri="{FF2B5EF4-FFF2-40B4-BE49-F238E27FC236}">
                <a16:creationId xmlns:a16="http://schemas.microsoft.com/office/drawing/2014/main" id="{FBA96DA7-2981-33EF-77DC-56DDCCA3A9F8}"/>
              </a:ext>
            </a:extLst>
          </p:cNvPr>
          <p:cNvSpPr/>
          <p:nvPr/>
        </p:nvSpPr>
        <p:spPr>
          <a:xfrm>
            <a:off x="755651" y="1412876"/>
            <a:ext cx="7486933" cy="4401205"/>
          </a:xfrm>
          <a:prstGeom prst="rect">
            <a:avLst/>
          </a:prstGeom>
        </p:spPr>
        <p:txBody>
          <a:bodyPr>
            <a:spAutoFit/>
          </a:bodyPr>
          <a:lstStyle/>
          <a:p>
            <a:pPr marL="514350" indent="-514350">
              <a:buAutoNum type="arabicPeriod"/>
              <a:defRPr/>
            </a:pPr>
            <a:r>
              <a:rPr lang="uk-UA"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Збірка матеріалів науково-педагогічного підвищення кваліфікації «Засоби і прийоми , які сприяють розвитку комунікації педагогів та дітей з особливими освітніми </a:t>
            </a:r>
            <a:r>
              <a:rPr lang="uk-UA" altLang="ru-RU" sz="2800" b="1" dirty="0" err="1">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потрабми</a:t>
            </a:r>
            <a:r>
              <a:rPr lang="uk-UA"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 </a:t>
            </a:r>
          </a:p>
          <a:p>
            <a:pPr marL="514350" indent="-514350">
              <a:buAutoNum type="arabicPeriod"/>
              <a:defRPr/>
            </a:pPr>
            <a:r>
              <a:rPr lang="uk-UA"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Освітній портал «</a:t>
            </a:r>
            <a:r>
              <a:rPr lang="uk-UA" altLang="ru-RU" sz="2800" b="1" dirty="0" err="1">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Всеосвіта</a:t>
            </a:r>
            <a:r>
              <a:rPr lang="uk-UA"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 (13 публікацій)</a:t>
            </a:r>
          </a:p>
          <a:p>
            <a:pPr marL="514350" indent="-514350">
              <a:buAutoNum type="arabicPeriod"/>
              <a:defRPr/>
            </a:pPr>
            <a:r>
              <a:rPr lang="uk-UA"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Маю подяку від освітнього порталу «</a:t>
            </a:r>
            <a:r>
              <a:rPr lang="uk-UA" altLang="ru-RU" sz="2800" b="1" dirty="0" err="1">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Всеосвіта</a:t>
            </a:r>
            <a:r>
              <a:rPr lang="uk-UA"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t>» </a:t>
            </a:r>
            <a:br>
              <a:rPr lang="ru-RU" altLang="ru-RU" sz="2800" b="1" dirty="0">
                <a:ln w="22225">
                  <a:solidFill>
                    <a:srgbClr val="800000"/>
                  </a:solidFill>
                  <a:prstDash val="solid"/>
                </a:ln>
                <a:solidFill>
                  <a:srgbClr val="000099"/>
                </a:solidFill>
                <a:latin typeface="Times New Roman" panose="02020603050405020304" pitchFamily="18" charset="0"/>
                <a:cs typeface="Times New Roman" panose="02020603050405020304" pitchFamily="18" charset="0"/>
              </a:rPr>
            </a:br>
            <a:endParaRPr lang="ru-RU" sz="2800" dirty="0">
              <a:ln w="22225">
                <a:solidFill>
                  <a:srgbClr val="800000"/>
                </a:solidFill>
                <a:prstDash val="solid"/>
              </a:ln>
              <a:solidFill>
                <a:srgbClr val="000099"/>
              </a:solidFill>
              <a:latin typeface="+mn-lt"/>
            </a:endParaRPr>
          </a:p>
        </p:txBody>
      </p:sp>
    </p:spTree>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C94B5CC-341B-1036-1CBD-B3BA6B5C5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580" y="3740180"/>
            <a:ext cx="1598096" cy="2261632"/>
          </a:xfrm>
          <a:prstGeom prst="rect">
            <a:avLst/>
          </a:prstGeom>
        </p:spPr>
      </p:pic>
      <p:pic>
        <p:nvPicPr>
          <p:cNvPr id="15" name="Рисунок 14">
            <a:extLst>
              <a:ext uri="{FF2B5EF4-FFF2-40B4-BE49-F238E27FC236}">
                <a16:creationId xmlns:a16="http://schemas.microsoft.com/office/drawing/2014/main" id="{B8F33E75-C54B-16A5-408D-E4E492B7E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571" y="3717030"/>
            <a:ext cx="1613702" cy="2283718"/>
          </a:xfrm>
          <a:prstGeom prst="rect">
            <a:avLst/>
          </a:prstGeom>
        </p:spPr>
      </p:pic>
      <p:pic>
        <p:nvPicPr>
          <p:cNvPr id="17" name="Рисунок 16">
            <a:extLst>
              <a:ext uri="{FF2B5EF4-FFF2-40B4-BE49-F238E27FC236}">
                <a16:creationId xmlns:a16="http://schemas.microsoft.com/office/drawing/2014/main" id="{D0B10321-35D0-0E00-2328-DE2AC80A5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739118"/>
            <a:ext cx="1613702" cy="2283718"/>
          </a:xfrm>
          <a:prstGeom prst="rect">
            <a:avLst/>
          </a:prstGeom>
        </p:spPr>
      </p:pic>
      <p:pic>
        <p:nvPicPr>
          <p:cNvPr id="19" name="Рисунок 18">
            <a:extLst>
              <a:ext uri="{FF2B5EF4-FFF2-40B4-BE49-F238E27FC236}">
                <a16:creationId xmlns:a16="http://schemas.microsoft.com/office/drawing/2014/main" id="{C9FD90A3-27D6-6506-BAC4-4E75ED450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2025" y="3717030"/>
            <a:ext cx="1613702" cy="2283718"/>
          </a:xfrm>
          <a:prstGeom prst="rect">
            <a:avLst/>
          </a:prstGeom>
        </p:spPr>
      </p:pic>
      <p:pic>
        <p:nvPicPr>
          <p:cNvPr id="23" name="Рисунок 22">
            <a:extLst>
              <a:ext uri="{FF2B5EF4-FFF2-40B4-BE49-F238E27FC236}">
                <a16:creationId xmlns:a16="http://schemas.microsoft.com/office/drawing/2014/main" id="{07FA11A7-181C-9136-9E16-9CBCC4392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5212" y="857248"/>
            <a:ext cx="1613703" cy="2283720"/>
          </a:xfrm>
          <a:prstGeom prst="rect">
            <a:avLst/>
          </a:prstGeom>
        </p:spPr>
      </p:pic>
      <p:pic>
        <p:nvPicPr>
          <p:cNvPr id="25" name="Рисунок 24">
            <a:extLst>
              <a:ext uri="{FF2B5EF4-FFF2-40B4-BE49-F238E27FC236}">
                <a16:creationId xmlns:a16="http://schemas.microsoft.com/office/drawing/2014/main" id="{53E9176B-FAEF-9EBA-C807-CA1CA0D20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8622" y="859196"/>
            <a:ext cx="1613703" cy="2283720"/>
          </a:xfrm>
          <a:prstGeom prst="rect">
            <a:avLst/>
          </a:prstGeom>
        </p:spPr>
      </p:pic>
      <p:pic>
        <p:nvPicPr>
          <p:cNvPr id="27" name="Рисунок 26">
            <a:extLst>
              <a:ext uri="{FF2B5EF4-FFF2-40B4-BE49-F238E27FC236}">
                <a16:creationId xmlns:a16="http://schemas.microsoft.com/office/drawing/2014/main" id="{B36A51C5-CE26-4014-E3DC-5C49CCEB0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1974" y="857250"/>
            <a:ext cx="1613703" cy="2283720"/>
          </a:xfrm>
          <a:prstGeom prst="rect">
            <a:avLst/>
          </a:prstGeom>
        </p:spPr>
      </p:pic>
      <p:pic>
        <p:nvPicPr>
          <p:cNvPr id="31" name="Рисунок 30">
            <a:extLst>
              <a:ext uri="{FF2B5EF4-FFF2-40B4-BE49-F238E27FC236}">
                <a16:creationId xmlns:a16="http://schemas.microsoft.com/office/drawing/2014/main" id="{7EFB2630-F55E-3DF3-8237-F97165A8D6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7571" y="857248"/>
            <a:ext cx="1613702" cy="2283718"/>
          </a:xfrm>
          <a:prstGeom prst="rect">
            <a:avLst/>
          </a:prstGeom>
        </p:spPr>
      </p:pic>
      <p:pic>
        <p:nvPicPr>
          <p:cNvPr id="33" name="Рисунок 32">
            <a:extLst>
              <a:ext uri="{FF2B5EF4-FFF2-40B4-BE49-F238E27FC236}">
                <a16:creationId xmlns:a16="http://schemas.microsoft.com/office/drawing/2014/main" id="{6DF2CBC3-0C13-DFFC-513F-B5E6BBBF39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28" y="857250"/>
            <a:ext cx="1613702" cy="2283718"/>
          </a:xfrm>
          <a:prstGeom prst="rect">
            <a:avLst/>
          </a:prstGeom>
        </p:spPr>
      </p:pic>
      <p:pic>
        <p:nvPicPr>
          <p:cNvPr id="13" name="Рисунок 12">
            <a:extLst>
              <a:ext uri="{FF2B5EF4-FFF2-40B4-BE49-F238E27FC236}">
                <a16:creationId xmlns:a16="http://schemas.microsoft.com/office/drawing/2014/main" id="{55D38A26-D7A3-53A9-9ED7-381A4A2A9C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28" y="3729136"/>
            <a:ext cx="1613703" cy="2283720"/>
          </a:xfrm>
          <a:prstGeom prst="rect">
            <a:avLst/>
          </a:prstGeom>
        </p:spPr>
      </p:pic>
      <p:pic>
        <p:nvPicPr>
          <p:cNvPr id="5" name="Рисунок 4">
            <a:extLst>
              <a:ext uri="{FF2B5EF4-FFF2-40B4-BE49-F238E27FC236}">
                <a16:creationId xmlns:a16="http://schemas.microsoft.com/office/drawing/2014/main" id="{D958F35E-6312-3CB1-BBC1-44F804834D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55783" y="2609829"/>
            <a:ext cx="1604819" cy="2271148"/>
          </a:xfrm>
          <a:prstGeom prst="rect">
            <a:avLst/>
          </a:prstGeom>
        </p:spPr>
      </p:pic>
      <p:pic>
        <p:nvPicPr>
          <p:cNvPr id="9" name="Рисунок 8">
            <a:extLst>
              <a:ext uri="{FF2B5EF4-FFF2-40B4-BE49-F238E27FC236}">
                <a16:creationId xmlns:a16="http://schemas.microsoft.com/office/drawing/2014/main" id="{E738B297-0511-BB9E-9238-B3B54DB74E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2865" y="2630389"/>
            <a:ext cx="1598096" cy="2261633"/>
          </a:xfrm>
          <a:prstGeom prst="rect">
            <a:avLst/>
          </a:prstGeom>
        </p:spPr>
      </p:pic>
      <p:pic>
        <p:nvPicPr>
          <p:cNvPr id="21" name="Рисунок 20">
            <a:extLst>
              <a:ext uri="{FF2B5EF4-FFF2-40B4-BE49-F238E27FC236}">
                <a16:creationId xmlns:a16="http://schemas.microsoft.com/office/drawing/2014/main" id="{BC71476D-DDF9-D9DF-AC3B-DDFCB977C6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6689" y="2580586"/>
            <a:ext cx="1613703" cy="2283720"/>
          </a:xfrm>
          <a:prstGeom prst="rect">
            <a:avLst/>
          </a:prstGeom>
        </p:spPr>
      </p:pic>
      <p:pic>
        <p:nvPicPr>
          <p:cNvPr id="7" name="Рисунок 6">
            <a:extLst>
              <a:ext uri="{FF2B5EF4-FFF2-40B4-BE49-F238E27FC236}">
                <a16:creationId xmlns:a16="http://schemas.microsoft.com/office/drawing/2014/main" id="{EDF900D6-C220-5ABB-1909-4A062C2E90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927" y="2565326"/>
            <a:ext cx="1613703" cy="2283720"/>
          </a:xfrm>
          <a:prstGeom prst="rect">
            <a:avLst/>
          </a:prstGeom>
        </p:spPr>
      </p:pic>
    </p:spTree>
    <p:extLst>
      <p:ext uri="{BB962C8B-B14F-4D97-AF65-F5344CB8AC3E}">
        <p14:creationId xmlns:p14="http://schemas.microsoft.com/office/powerpoint/2010/main" val="4036943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9"/>
          <p:cNvPicPr preferRelativeResize="0"/>
          <p:nvPr/>
        </p:nvPicPr>
        <p:blipFill rotWithShape="1">
          <a:blip r:embed="rId3">
            <a:alphaModFix/>
          </a:blip>
          <a:srcRect l="1808" t="2882" r="2284" b="2260"/>
          <a:stretch/>
        </p:blipFill>
        <p:spPr>
          <a:xfrm>
            <a:off x="0" y="0"/>
            <a:ext cx="9144000" cy="6858000"/>
          </a:xfrm>
          <a:prstGeom prst="rect">
            <a:avLst/>
          </a:prstGeom>
          <a:noFill/>
          <a:ln>
            <a:noFill/>
          </a:ln>
        </p:spPr>
      </p:pic>
      <p:sp>
        <p:nvSpPr>
          <p:cNvPr id="825" name="Google Shape;825;p9" descr="Український прапор: картинки, стокові Український прапор фотографії,  зображення | Скачати з Depositphotos®"/>
          <p:cNvSpPr txBox="1"/>
          <p:nvPr/>
        </p:nvSpPr>
        <p:spPr>
          <a:xfrm>
            <a:off x="-136842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826" name="Google Shape;826;p9" descr="Український прапор: картинки, стокові Український прапор фотографії,  зображення | Скачати з Depositphotos®"/>
          <p:cNvSpPr txBox="1"/>
          <p:nvPr/>
        </p:nvSpPr>
        <p:spPr>
          <a:xfrm>
            <a:off x="-121602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827" name="Google Shape;827;p9" descr="Український прапор: картинки, стокові Український прапор фотографії,  зображення | Скачати з Depositphotos®"/>
          <p:cNvSpPr txBox="1"/>
          <p:nvPr/>
        </p:nvSpPr>
        <p:spPr>
          <a:xfrm>
            <a:off x="-1063625" y="1603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828" name="Google Shape;828;p9"/>
          <p:cNvSpPr txBox="1"/>
          <p:nvPr/>
        </p:nvSpPr>
        <p:spPr>
          <a:xfrm>
            <a:off x="2123991" y="160338"/>
            <a:ext cx="6063567" cy="1795956"/>
          </a:xfrm>
          <a:prstGeom prst="rect">
            <a:avLst/>
          </a:prstGeom>
          <a:solidFill>
            <a:srgbClr val="FADFDF"/>
          </a:solidFill>
          <a:ln w="38100" cap="flat" cmpd="sng">
            <a:solidFill>
              <a:schemeClr val="accent6"/>
            </a:solidFill>
            <a:prstDash val="solid"/>
            <a:round/>
            <a:headEnd type="none" w="sm" len="sm"/>
            <a:tailEnd type="none" w="sm" len="sm"/>
          </a:ln>
          <a:effectLst>
            <a:outerShdw blurRad="50800" dist="38100" dir="42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chemeClr val="dk1"/>
              </a:solidFill>
              <a:latin typeface="Arial"/>
              <a:ea typeface="Arial"/>
              <a:cs typeface="Arial"/>
              <a:sym typeface="Arial"/>
            </a:endParaRPr>
          </a:p>
        </p:txBody>
      </p:sp>
      <p:sp>
        <p:nvSpPr>
          <p:cNvPr id="829" name="Google Shape;829;p9"/>
          <p:cNvSpPr txBox="1"/>
          <p:nvPr/>
        </p:nvSpPr>
        <p:spPr>
          <a:xfrm>
            <a:off x="2398587" y="377278"/>
            <a:ext cx="5654565" cy="13620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C0000"/>
              </a:buClr>
              <a:buSzPts val="4400"/>
              <a:buFont typeface="Bookman Old Style"/>
              <a:buNone/>
            </a:pPr>
            <a:r>
              <a:rPr lang="uk-UA" sz="4400" b="1" i="0" u="none" strike="noStrike" cap="none">
                <a:solidFill>
                  <a:srgbClr val="CC0000"/>
                </a:solidFill>
                <a:latin typeface="Bookman Old Style"/>
                <a:ea typeface="Bookman Old Style"/>
                <a:cs typeface="Bookman Old Style"/>
                <a:sym typeface="Bookman Old Style"/>
              </a:rPr>
              <a:t>Моя</a:t>
            </a:r>
            <a:r>
              <a:rPr lang="uk-UA" sz="4400" b="0" i="0" u="none" strike="noStrike" cap="none">
                <a:solidFill>
                  <a:srgbClr val="CC0000"/>
                </a:solidFill>
                <a:latin typeface="Arial"/>
                <a:ea typeface="Arial"/>
                <a:cs typeface="Arial"/>
                <a:sym typeface="Arial"/>
              </a:rPr>
              <a:t> </a:t>
            </a:r>
            <a:r>
              <a:rPr lang="uk-UA" sz="4400" b="1" i="0" u="none" strike="noStrike" cap="none">
                <a:solidFill>
                  <a:srgbClr val="CC0000"/>
                </a:solidFill>
                <a:latin typeface="Bookman Old Style"/>
                <a:ea typeface="Bookman Old Style"/>
                <a:cs typeface="Bookman Old Style"/>
                <a:sym typeface="Bookman Old Style"/>
              </a:rPr>
              <a:t>педагогічна</a:t>
            </a:r>
            <a:r>
              <a:rPr lang="uk-UA" sz="4400" b="0" i="0" u="none" strike="noStrike" cap="none">
                <a:solidFill>
                  <a:srgbClr val="CC0000"/>
                </a:solidFill>
                <a:latin typeface="Arial"/>
                <a:ea typeface="Arial"/>
                <a:cs typeface="Arial"/>
                <a:sym typeface="Arial"/>
              </a:rPr>
              <a:t> </a:t>
            </a:r>
            <a:r>
              <a:rPr lang="uk-UA" sz="4400" b="1" i="0" u="none" strike="noStrike" cap="none">
                <a:solidFill>
                  <a:srgbClr val="CC0000"/>
                </a:solidFill>
                <a:latin typeface="Bookman Old Style"/>
                <a:ea typeface="Bookman Old Style"/>
                <a:cs typeface="Bookman Old Style"/>
                <a:sym typeface="Bookman Old Style"/>
              </a:rPr>
              <a:t>філософія</a:t>
            </a:r>
            <a:endParaRPr sz="4400" b="1" i="0" u="none" strike="noStrike" cap="none">
              <a:solidFill>
                <a:srgbClr val="CC0000"/>
              </a:solidFill>
              <a:latin typeface="Bookman Old Style"/>
              <a:ea typeface="Bookman Old Style"/>
              <a:cs typeface="Bookman Old Style"/>
              <a:sym typeface="Bookman Old Style"/>
            </a:endParaRPr>
          </a:p>
        </p:txBody>
      </p:sp>
      <p:pic>
        <p:nvPicPr>
          <p:cNvPr id="830" name="Google Shape;830;p9"/>
          <p:cNvPicPr preferRelativeResize="0"/>
          <p:nvPr/>
        </p:nvPicPr>
        <p:blipFill rotWithShape="1">
          <a:blip r:embed="rId4">
            <a:alphaModFix/>
          </a:blip>
          <a:srcRect/>
          <a:stretch/>
        </p:blipFill>
        <p:spPr>
          <a:xfrm>
            <a:off x="238125" y="2200275"/>
            <a:ext cx="8978900" cy="3657600"/>
          </a:xfrm>
          <a:prstGeom prst="rect">
            <a:avLst/>
          </a:prstGeom>
          <a:noFill/>
          <a:ln>
            <a:noFill/>
          </a:ln>
        </p:spPr>
      </p:pic>
      <p:pic>
        <p:nvPicPr>
          <p:cNvPr id="831" name="Google Shape;831;p9"/>
          <p:cNvPicPr preferRelativeResize="0"/>
          <p:nvPr/>
        </p:nvPicPr>
        <p:blipFill rotWithShape="1">
          <a:blip r:embed="rId5">
            <a:alphaModFix/>
          </a:blip>
          <a:srcRect/>
          <a:stretch/>
        </p:blipFill>
        <p:spPr>
          <a:xfrm>
            <a:off x="6670675" y="5384800"/>
            <a:ext cx="1862137" cy="1290637"/>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10"/>
          <p:cNvPicPr preferRelativeResize="0"/>
          <p:nvPr/>
        </p:nvPicPr>
        <p:blipFill rotWithShape="1">
          <a:blip r:embed="rId3">
            <a:alphaModFix/>
          </a:blip>
          <a:srcRect l="1808" t="2882" r="2284" b="2260"/>
          <a:stretch/>
        </p:blipFill>
        <p:spPr>
          <a:xfrm>
            <a:off x="0" y="0"/>
            <a:ext cx="9144000" cy="6858000"/>
          </a:xfrm>
          <a:prstGeom prst="rect">
            <a:avLst/>
          </a:prstGeom>
          <a:noFill/>
          <a:ln>
            <a:noFill/>
          </a:ln>
        </p:spPr>
      </p:pic>
      <p:sp>
        <p:nvSpPr>
          <p:cNvPr id="837" name="Google Shape;837;p10"/>
          <p:cNvSpPr/>
          <p:nvPr/>
        </p:nvSpPr>
        <p:spPr>
          <a:xfrm rot="-701990">
            <a:off x="2012734" y="1508660"/>
            <a:ext cx="5608385"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0000"/>
              </a:buClr>
              <a:buSzPts val="3200"/>
              <a:buFont typeface="Times New Roman"/>
              <a:buNone/>
            </a:pPr>
            <a:r>
              <a:rPr lang="uk-UA" sz="3200" b="1" i="0" u="none" strike="noStrike" cap="none" dirty="0">
                <a:solidFill>
                  <a:srgbClr val="CC0000"/>
                </a:solidFill>
                <a:latin typeface="Times New Roman"/>
                <a:ea typeface="Times New Roman"/>
                <a:cs typeface="Times New Roman"/>
                <a:sym typeface="Times New Roman"/>
              </a:rPr>
              <a:t>    Завдання педагога в тому,</a:t>
            </a:r>
            <a:endParaRPr dirty="0"/>
          </a:p>
          <a:p>
            <a:pPr marL="0" marR="0" lvl="0" indent="0" algn="ctr" rtl="0">
              <a:lnSpc>
                <a:spcPct val="100000"/>
              </a:lnSpc>
              <a:spcBef>
                <a:spcPts val="0"/>
              </a:spcBef>
              <a:spcAft>
                <a:spcPts val="0"/>
              </a:spcAft>
              <a:buClr>
                <a:srgbClr val="CC0000"/>
              </a:buClr>
              <a:buSzPts val="3200"/>
              <a:buFont typeface="Times New Roman"/>
              <a:buNone/>
            </a:pPr>
            <a:r>
              <a:rPr lang="uk-UA" sz="3200" b="1" i="0" u="none" strike="noStrike" cap="none" dirty="0">
                <a:solidFill>
                  <a:srgbClr val="CC0000"/>
                </a:solidFill>
                <a:latin typeface="Times New Roman"/>
                <a:ea typeface="Times New Roman"/>
                <a:cs typeface="Times New Roman"/>
                <a:sym typeface="Times New Roman"/>
              </a:rPr>
              <a:t> щоб підвести  дітей до дверей життя,                                                                            дати ключ і навчити учня                       користуватися цим інструментом. </a:t>
            </a:r>
            <a:endParaRPr dirty="0"/>
          </a:p>
          <a:p>
            <a:pPr marL="0" marR="0" lvl="0" indent="0" algn="ctr" rtl="0">
              <a:lnSpc>
                <a:spcPct val="100000"/>
              </a:lnSpc>
              <a:spcBef>
                <a:spcPts val="0"/>
              </a:spcBef>
              <a:spcAft>
                <a:spcPts val="0"/>
              </a:spcAft>
              <a:buClr>
                <a:schemeClr val="dk1"/>
              </a:buClr>
              <a:buSzPts val="3200"/>
              <a:buFont typeface="Times New Roman"/>
              <a:buNone/>
            </a:pPr>
            <a:endParaRPr sz="3200" b="1" i="0" u="none" strike="noStrike" cap="none" dirty="0">
              <a:solidFill>
                <a:srgbClr val="CC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3200"/>
              <a:buFont typeface="Times New Roman"/>
              <a:buNone/>
            </a:pPr>
            <a:endParaRPr sz="3200" b="1" i="0" u="none" strike="noStrike" cap="none" dirty="0">
              <a:solidFill>
                <a:srgbClr val="CC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CC0000"/>
              </a:buClr>
              <a:buSzPts val="3200"/>
              <a:buFont typeface="Times New Roman"/>
              <a:buNone/>
            </a:pPr>
            <a:r>
              <a:rPr lang="uk-UA" sz="3200" b="1" i="0" u="none" strike="noStrike" cap="none" dirty="0">
                <a:solidFill>
                  <a:srgbClr val="CC0000"/>
                </a:solidFill>
                <a:latin typeface="Times New Roman"/>
                <a:ea typeface="Times New Roman"/>
                <a:cs typeface="Times New Roman"/>
                <a:sym typeface="Times New Roman"/>
              </a:rPr>
              <a:t>В. Сухомлинський</a:t>
            </a:r>
            <a:endParaRPr sz="3200" b="1" i="0" u="none" strike="noStrike" cap="none" dirty="0">
              <a:solidFill>
                <a:srgbClr val="CC0000"/>
              </a:solidFill>
              <a:latin typeface="Times New Roman"/>
              <a:ea typeface="Times New Roman"/>
              <a:cs typeface="Times New Roman"/>
              <a:sym typeface="Times New Roman"/>
            </a:endParaRPr>
          </a:p>
        </p:txBody>
      </p:sp>
      <p:pic>
        <p:nvPicPr>
          <p:cNvPr id="838" name="Google Shape;838;p10"/>
          <p:cNvPicPr preferRelativeResize="0"/>
          <p:nvPr/>
        </p:nvPicPr>
        <p:blipFill rotWithShape="1">
          <a:blip r:embed="rId4">
            <a:alphaModFix/>
          </a:blip>
          <a:srcRect/>
          <a:stretch/>
        </p:blipFill>
        <p:spPr>
          <a:xfrm rot="-1560000">
            <a:off x="-53975" y="2486025"/>
            <a:ext cx="2957512" cy="4371975"/>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1"/>
          <p:cNvSpPr txBox="1"/>
          <p:nvPr/>
        </p:nvSpPr>
        <p:spPr>
          <a:xfrm>
            <a:off x="2357437" y="207962"/>
            <a:ext cx="4587875" cy="85566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80000"/>
              </a:buClr>
              <a:buSzPts val="4800"/>
              <a:buFont typeface="Times New Roman"/>
              <a:buNone/>
            </a:pPr>
            <a:r>
              <a:rPr lang="uk-UA" sz="4800" b="1" i="1" u="none">
                <a:solidFill>
                  <a:srgbClr val="980000"/>
                </a:solidFill>
                <a:latin typeface="Times New Roman"/>
                <a:ea typeface="Times New Roman"/>
                <a:cs typeface="Times New Roman"/>
                <a:sym typeface="Times New Roman"/>
              </a:rPr>
              <a:t> </a:t>
            </a:r>
            <a:endParaRPr/>
          </a:p>
        </p:txBody>
      </p:sp>
      <p:sp>
        <p:nvSpPr>
          <p:cNvPr id="845" name="Google Shape;845;p11"/>
          <p:cNvSpPr txBox="1"/>
          <p:nvPr/>
        </p:nvSpPr>
        <p:spPr>
          <a:xfrm>
            <a:off x="3101975" y="1063625"/>
            <a:ext cx="5610225" cy="5202237"/>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980000"/>
              </a:buClr>
              <a:buSzPts val="3000"/>
              <a:buFont typeface="Times New Roman"/>
              <a:buNone/>
            </a:pPr>
            <a:r>
              <a:rPr lang="uk-UA" sz="3000" b="1" i="0" u="none">
                <a:solidFill>
                  <a:srgbClr val="980000"/>
                </a:solidFill>
                <a:latin typeface="Times New Roman"/>
                <a:ea typeface="Times New Roman"/>
                <a:cs typeface="Times New Roman"/>
                <a:sym typeface="Times New Roman"/>
              </a:rPr>
              <a:t> </a:t>
            </a:r>
            <a:endParaRPr/>
          </a:p>
        </p:txBody>
      </p:sp>
      <p:pic>
        <p:nvPicPr>
          <p:cNvPr id="846" name="Google Shape;846;p11"/>
          <p:cNvPicPr preferRelativeResize="0"/>
          <p:nvPr/>
        </p:nvPicPr>
        <p:blipFill rotWithShape="1">
          <a:blip r:embed="rId3">
            <a:alphaModFix/>
          </a:blip>
          <a:srcRect/>
          <a:stretch/>
        </p:blipFill>
        <p:spPr>
          <a:xfrm>
            <a:off x="0" y="0"/>
            <a:ext cx="9144000" cy="6853237"/>
          </a:xfrm>
          <a:prstGeom prst="rect">
            <a:avLst/>
          </a:prstGeom>
          <a:noFill/>
          <a:ln>
            <a:noFill/>
          </a:ln>
        </p:spPr>
      </p:pic>
      <p:pic>
        <p:nvPicPr>
          <p:cNvPr id="847" name="Google Shape;847;p11"/>
          <p:cNvPicPr preferRelativeResize="0"/>
          <p:nvPr/>
        </p:nvPicPr>
        <p:blipFill rotWithShape="1">
          <a:blip r:embed="rId4">
            <a:alphaModFix/>
          </a:blip>
          <a:srcRect/>
          <a:stretch/>
        </p:blipFill>
        <p:spPr>
          <a:xfrm>
            <a:off x="0" y="4413250"/>
            <a:ext cx="3419475" cy="2146300"/>
          </a:xfrm>
          <a:prstGeom prst="rect">
            <a:avLst/>
          </a:prstGeom>
          <a:noFill/>
          <a:ln>
            <a:noFill/>
          </a:ln>
        </p:spPr>
      </p:pic>
      <p:sp>
        <p:nvSpPr>
          <p:cNvPr id="848" name="Google Shape;848;p11"/>
          <p:cNvSpPr txBox="1"/>
          <p:nvPr/>
        </p:nvSpPr>
        <p:spPr>
          <a:xfrm>
            <a:off x="2195735" y="387049"/>
            <a:ext cx="6192688" cy="1736172"/>
          </a:xfrm>
          <a:prstGeom prst="rect">
            <a:avLst/>
          </a:prstGeom>
          <a:noFill/>
          <a:ln>
            <a:noFill/>
          </a:ln>
        </p:spPr>
        <p:txBody>
          <a:bodyPr spcFirstLastPara="1" wrap="square" lIns="91425" tIns="45700" rIns="91425" bIns="45700" anchor="t" anchorCtr="0">
            <a:normAutofit fontScale="90000" lnSpcReduction="10000"/>
          </a:bodyPr>
          <a:lstStyle/>
          <a:p>
            <a:pPr marL="0" marR="0" lvl="0" indent="0" algn="r" rtl="0">
              <a:lnSpc>
                <a:spcPct val="100000"/>
              </a:lnSpc>
              <a:spcBef>
                <a:spcPts val="0"/>
              </a:spcBef>
              <a:spcAft>
                <a:spcPts val="0"/>
              </a:spcAft>
              <a:buClr>
                <a:srgbClr val="262626"/>
              </a:buClr>
              <a:buSzPct val="100000"/>
              <a:buFont typeface="Garamond"/>
              <a:buNone/>
            </a:pPr>
            <a:br>
              <a:rPr lang="uk-UA" sz="2400" b="0" i="1" u="none" strike="noStrike" cap="none">
                <a:solidFill>
                  <a:srgbClr val="262626"/>
                </a:solidFill>
                <a:latin typeface="Garamond"/>
                <a:ea typeface="Garamond"/>
                <a:cs typeface="Garamond"/>
                <a:sym typeface="Garamond"/>
              </a:rPr>
            </a:br>
            <a:r>
              <a:rPr lang="uk-UA" sz="2700" b="0" i="1" u="none" strike="noStrike" cap="none">
                <a:solidFill>
                  <a:srgbClr val="FF0000"/>
                </a:solidFill>
                <a:latin typeface="Times New Roman"/>
                <a:ea typeface="Times New Roman"/>
                <a:cs typeface="Times New Roman"/>
                <a:sym typeface="Times New Roman"/>
              </a:rPr>
              <a:t>Людина, що не знає нічого, може навчитися; </a:t>
            </a:r>
            <a:br>
              <a:rPr lang="uk-UA" sz="2700" b="0" i="1" u="none" strike="noStrike" cap="none">
                <a:solidFill>
                  <a:srgbClr val="FF0000"/>
                </a:solidFill>
                <a:latin typeface="Times New Roman"/>
                <a:ea typeface="Times New Roman"/>
                <a:cs typeface="Times New Roman"/>
                <a:sym typeface="Times New Roman"/>
              </a:rPr>
            </a:br>
            <a:r>
              <a:rPr lang="uk-UA" sz="2700" b="0" i="1" u="none" strike="noStrike" cap="none">
                <a:solidFill>
                  <a:srgbClr val="FF0000"/>
                </a:solidFill>
                <a:latin typeface="Times New Roman"/>
                <a:ea typeface="Times New Roman"/>
                <a:cs typeface="Times New Roman"/>
                <a:sym typeface="Times New Roman"/>
              </a:rPr>
              <a:t>справа тільки в тому, </a:t>
            </a:r>
            <a:br>
              <a:rPr lang="uk-UA" sz="2700" b="0" i="1" u="none" strike="noStrike" cap="none">
                <a:solidFill>
                  <a:srgbClr val="FF0000"/>
                </a:solidFill>
                <a:latin typeface="Times New Roman"/>
                <a:ea typeface="Times New Roman"/>
                <a:cs typeface="Times New Roman"/>
                <a:sym typeface="Times New Roman"/>
              </a:rPr>
            </a:br>
            <a:r>
              <a:rPr lang="uk-UA" sz="2700" b="0" i="1" u="none" strike="noStrike" cap="none">
                <a:solidFill>
                  <a:srgbClr val="FF0000"/>
                </a:solidFill>
                <a:latin typeface="Times New Roman"/>
                <a:ea typeface="Times New Roman"/>
                <a:cs typeface="Times New Roman"/>
                <a:sym typeface="Times New Roman"/>
              </a:rPr>
              <a:t>щоб запалити в ній бажання вчитися. </a:t>
            </a:r>
            <a:br>
              <a:rPr lang="uk-UA" sz="2700" b="0" i="1" u="none" strike="noStrike" cap="none">
                <a:solidFill>
                  <a:srgbClr val="FF0000"/>
                </a:solidFill>
                <a:latin typeface="Times New Roman"/>
                <a:ea typeface="Times New Roman"/>
                <a:cs typeface="Times New Roman"/>
                <a:sym typeface="Times New Roman"/>
              </a:rPr>
            </a:br>
            <a:r>
              <a:rPr lang="uk-UA" sz="2700" b="0" i="1" u="none" strike="noStrike" cap="none">
                <a:solidFill>
                  <a:srgbClr val="FF0000"/>
                </a:solidFill>
                <a:latin typeface="Times New Roman"/>
                <a:ea typeface="Times New Roman"/>
                <a:cs typeface="Times New Roman"/>
                <a:sym typeface="Times New Roman"/>
              </a:rPr>
              <a:t>Д. Дідро                                                                                        </a:t>
            </a:r>
            <a:endParaRPr sz="2700" b="0" i="1" u="none" strike="noStrike" cap="none">
              <a:solidFill>
                <a:srgbClr val="FF0000"/>
              </a:solidFill>
              <a:latin typeface="Times New Roman"/>
              <a:ea typeface="Times New Roman"/>
              <a:cs typeface="Times New Roman"/>
              <a:sym typeface="Times New Roman"/>
            </a:endParaRPr>
          </a:p>
        </p:txBody>
      </p:sp>
      <p:sp>
        <p:nvSpPr>
          <p:cNvPr id="849" name="Google Shape;849;p11"/>
          <p:cNvSpPr txBox="1"/>
          <p:nvPr/>
        </p:nvSpPr>
        <p:spPr>
          <a:xfrm>
            <a:off x="1619250" y="1593850"/>
            <a:ext cx="6769100" cy="4672012"/>
          </a:xfrm>
          <a:prstGeom prst="rect">
            <a:avLst/>
          </a:prstGeom>
          <a:noFill/>
          <a:ln>
            <a:noFill/>
          </a:ln>
        </p:spPr>
        <p:txBody>
          <a:bodyPr spcFirstLastPara="1" wrap="square" lIns="91425" tIns="45700" rIns="91425" bIns="45700" anchor="t" anchorCtr="0">
            <a:noAutofit/>
          </a:bodyPr>
          <a:lstStyle/>
          <a:p>
            <a:pPr marL="628650" marR="0" lvl="0" indent="-182244" algn="just" rtl="0">
              <a:lnSpc>
                <a:spcPct val="100000"/>
              </a:lnSpc>
              <a:spcBef>
                <a:spcPts val="0"/>
              </a:spcBef>
              <a:spcAft>
                <a:spcPts val="0"/>
              </a:spcAft>
              <a:buClr>
                <a:schemeClr val="accent1"/>
              </a:buClr>
              <a:buSzPts val="2530"/>
              <a:buFont typeface="Arial"/>
              <a:buNone/>
            </a:pPr>
            <a:endParaRPr sz="2200" b="0" i="1" u="none">
              <a:solidFill>
                <a:srgbClr val="262626"/>
              </a:solidFill>
              <a:latin typeface="Garamond"/>
              <a:ea typeface="Garamond"/>
              <a:cs typeface="Garamond"/>
              <a:sym typeface="Garamond"/>
            </a:endParaRPr>
          </a:p>
          <a:p>
            <a:pPr marL="285750" marR="0" lvl="0" indent="342900" algn="just" rtl="0">
              <a:lnSpc>
                <a:spcPct val="100000"/>
              </a:lnSpc>
              <a:spcBef>
                <a:spcPts val="1080"/>
              </a:spcBef>
              <a:spcAft>
                <a:spcPts val="0"/>
              </a:spcAft>
              <a:buClr>
                <a:schemeClr val="dk1"/>
              </a:buClr>
              <a:buSzPts val="2400"/>
              <a:buFont typeface="Times New Roman"/>
              <a:buNone/>
            </a:pPr>
            <a:endParaRPr sz="2400" b="1" i="1" u="none">
              <a:solidFill>
                <a:srgbClr val="000099"/>
              </a:solidFill>
              <a:latin typeface="Times New Roman"/>
              <a:ea typeface="Times New Roman"/>
              <a:cs typeface="Times New Roman"/>
              <a:sym typeface="Times New Roman"/>
            </a:endParaRPr>
          </a:p>
          <a:p>
            <a:pPr marL="285750" marR="0" lvl="0" indent="342900" algn="just" rtl="0">
              <a:lnSpc>
                <a:spcPct val="100000"/>
              </a:lnSpc>
              <a:spcBef>
                <a:spcPts val="1080"/>
              </a:spcBef>
              <a:spcAft>
                <a:spcPts val="0"/>
              </a:spcAft>
              <a:buClr>
                <a:srgbClr val="000099"/>
              </a:buClr>
              <a:buSzPts val="2400"/>
              <a:buFont typeface="Times New Roman"/>
              <a:buNone/>
            </a:pPr>
            <a:r>
              <a:rPr lang="uk-UA" sz="2400" b="1" i="1" u="none">
                <a:solidFill>
                  <a:srgbClr val="000099"/>
                </a:solidFill>
                <a:latin typeface="Times New Roman"/>
                <a:ea typeface="Times New Roman"/>
                <a:cs typeface="Times New Roman"/>
                <a:sym typeface="Times New Roman"/>
              </a:rPr>
              <a:t>Визначною ознакою сучасної освіти  є розвиваюча, культуро творча,  здатна  до самоосвіти і саморозвитку особистість, яка вміє використовувати набуті знання і вміння</a:t>
            </a:r>
            <a:endParaRPr/>
          </a:p>
          <a:p>
            <a:pPr marL="285750" marR="0" lvl="0" indent="342900" algn="just" rtl="0">
              <a:lnSpc>
                <a:spcPct val="100000"/>
              </a:lnSpc>
              <a:spcBef>
                <a:spcPts val="600"/>
              </a:spcBef>
              <a:spcAft>
                <a:spcPts val="0"/>
              </a:spcAft>
              <a:buClr>
                <a:srgbClr val="000099"/>
              </a:buClr>
              <a:buSzPts val="2400"/>
              <a:buFont typeface="Times New Roman"/>
              <a:buNone/>
            </a:pPr>
            <a:r>
              <a:rPr lang="uk-UA" sz="2400" b="1" i="1" u="none">
                <a:solidFill>
                  <a:srgbClr val="000099"/>
                </a:solidFill>
                <a:latin typeface="Times New Roman"/>
                <a:ea typeface="Times New Roman"/>
                <a:cs typeface="Times New Roman"/>
                <a:sym typeface="Times New Roman"/>
              </a:rPr>
              <a:t>             для творчого розв’язання проблем,  </a:t>
            </a:r>
            <a:endParaRPr/>
          </a:p>
          <a:p>
            <a:pPr marL="285750" marR="0" lvl="0" indent="342900" algn="just" rtl="0">
              <a:lnSpc>
                <a:spcPct val="100000"/>
              </a:lnSpc>
              <a:spcBef>
                <a:spcPts val="480"/>
              </a:spcBef>
              <a:spcAft>
                <a:spcPts val="0"/>
              </a:spcAft>
              <a:buClr>
                <a:srgbClr val="000099"/>
              </a:buClr>
              <a:buSzPts val="2400"/>
              <a:buFont typeface="Times New Roman"/>
              <a:buNone/>
            </a:pPr>
            <a:r>
              <a:rPr lang="uk-UA" sz="2400" b="1" i="1" u="none">
                <a:solidFill>
                  <a:srgbClr val="000099"/>
                </a:solidFill>
                <a:latin typeface="Times New Roman"/>
                <a:ea typeface="Times New Roman"/>
                <a:cs typeface="Times New Roman"/>
                <a:sym typeface="Times New Roman"/>
              </a:rPr>
              <a:t>                     критично мислити, опрацьовувати</a:t>
            </a:r>
            <a:endParaRPr/>
          </a:p>
          <a:p>
            <a:pPr marL="285750" marR="0" lvl="0" indent="342900" algn="just" rtl="0">
              <a:lnSpc>
                <a:spcPct val="100000"/>
              </a:lnSpc>
              <a:spcBef>
                <a:spcPts val="1080"/>
              </a:spcBef>
              <a:spcAft>
                <a:spcPts val="0"/>
              </a:spcAft>
              <a:buClr>
                <a:srgbClr val="000099"/>
              </a:buClr>
              <a:buSzPts val="2400"/>
              <a:buFont typeface="Times New Roman"/>
              <a:buNone/>
            </a:pPr>
            <a:r>
              <a:rPr lang="uk-UA" sz="2400" b="1" i="1" u="none">
                <a:solidFill>
                  <a:srgbClr val="000099"/>
                </a:solidFill>
                <a:latin typeface="Times New Roman"/>
                <a:ea typeface="Times New Roman"/>
                <a:cs typeface="Times New Roman"/>
                <a:sym typeface="Times New Roman"/>
              </a:rPr>
              <a:t>                          різноманітну інформацію, прагне</a:t>
            </a:r>
            <a:endParaRPr/>
          </a:p>
          <a:p>
            <a:pPr marL="285750" marR="0" lvl="0" indent="342900" algn="just" rtl="0">
              <a:lnSpc>
                <a:spcPct val="100000"/>
              </a:lnSpc>
              <a:spcBef>
                <a:spcPts val="1080"/>
              </a:spcBef>
              <a:spcAft>
                <a:spcPts val="0"/>
              </a:spcAft>
              <a:buClr>
                <a:srgbClr val="000099"/>
              </a:buClr>
              <a:buSzPts val="2400"/>
              <a:buFont typeface="Times New Roman"/>
              <a:buNone/>
            </a:pPr>
            <a:r>
              <a:rPr lang="uk-UA" sz="2400" b="1" i="1" u="none">
                <a:solidFill>
                  <a:srgbClr val="000099"/>
                </a:solidFill>
                <a:latin typeface="Times New Roman"/>
                <a:ea typeface="Times New Roman"/>
                <a:cs typeface="Times New Roman"/>
                <a:sym typeface="Times New Roman"/>
              </a:rPr>
              <a:t>                                   змінити своє життя.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855" name="Google Shape;855;p12"/>
          <p:cNvSpPr/>
          <p:nvPr/>
        </p:nvSpPr>
        <p:spPr>
          <a:xfrm>
            <a:off x="339364" y="152571"/>
            <a:ext cx="8474697" cy="1292662"/>
          </a:xfrm>
          <a:prstGeom prst="rect">
            <a:avLst/>
          </a:prstGeom>
          <a:solidFill>
            <a:srgbClr val="F8EFD7"/>
          </a:solidFill>
          <a:ln w="15875" cap="rnd"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400"/>
              <a:buFont typeface="Times New Roman"/>
              <a:buNone/>
            </a:pPr>
            <a:r>
              <a:rPr lang="uk-UA" sz="2400" b="1" i="0" u="none" strike="noStrike" cap="none">
                <a:solidFill>
                  <a:srgbClr val="800000"/>
                </a:solidFill>
                <a:latin typeface="Times New Roman"/>
                <a:ea typeface="Times New Roman"/>
                <a:cs typeface="Times New Roman"/>
                <a:sym typeface="Times New Roman"/>
              </a:rPr>
              <a:t>ОРІЄНТИРОМ для мене,  є </a:t>
            </a:r>
            <a:r>
              <a:rPr lang="uk-UA" sz="2400" b="1" i="0" u="none" strike="noStrike" cap="none">
                <a:solidFill>
                  <a:srgbClr val="CC0000"/>
                </a:solidFill>
                <a:latin typeface="Times New Roman"/>
                <a:ea typeface="Times New Roman"/>
                <a:cs typeface="Times New Roman"/>
                <a:sym typeface="Times New Roman"/>
              </a:rPr>
              <a:t>ПРОФЕСІЙНИЙ  СТАНДАРТ</a:t>
            </a:r>
            <a:endParaRPr/>
          </a:p>
          <a:p>
            <a:pPr marL="0" marR="0" lvl="0" indent="0" algn="ctr" rtl="0">
              <a:lnSpc>
                <a:spcPct val="100000"/>
              </a:lnSpc>
              <a:spcBef>
                <a:spcPts val="0"/>
              </a:spcBef>
              <a:spcAft>
                <a:spcPts val="0"/>
              </a:spcAft>
              <a:buClr>
                <a:srgbClr val="2C7153"/>
              </a:buClr>
              <a:buSzPts val="2400"/>
              <a:buFont typeface="Times New Roman"/>
              <a:buNone/>
            </a:pPr>
            <a:r>
              <a:rPr lang="uk-UA" sz="2400" b="1" i="0" u="none" strike="noStrike" cap="none">
                <a:solidFill>
                  <a:srgbClr val="2C7153"/>
                </a:solidFill>
                <a:latin typeface="Times New Roman"/>
                <a:ea typeface="Times New Roman"/>
                <a:cs typeface="Times New Roman"/>
                <a:sym typeface="Times New Roman"/>
              </a:rPr>
              <a:t>12 компетентностей за новим профстандартом </a:t>
            </a:r>
            <a:endParaRPr sz="2400" b="1" i="0" u="none" strike="noStrike" cap="none">
              <a:solidFill>
                <a:srgbClr val="2C7153"/>
              </a:solidFill>
              <a:latin typeface="Times New Roman"/>
              <a:ea typeface="Times New Roman"/>
              <a:cs typeface="Times New Roman"/>
              <a:sym typeface="Times New Roman"/>
            </a:endParaRPr>
          </a:p>
          <a:p>
            <a:pPr marL="0" marR="0" lvl="0" indent="0" algn="r" rtl="0">
              <a:lnSpc>
                <a:spcPct val="100000"/>
              </a:lnSpc>
              <a:spcBef>
                <a:spcPts val="0"/>
              </a:spcBef>
              <a:spcAft>
                <a:spcPts val="0"/>
              </a:spcAft>
              <a:buClr>
                <a:srgbClr val="0E5569"/>
              </a:buClr>
              <a:buSzPts val="1600"/>
              <a:buFont typeface="Times New Roman"/>
              <a:buNone/>
            </a:pPr>
            <a:r>
              <a:rPr lang="uk-UA" sz="1600" b="1" i="0" u="none" strike="noStrike" cap="none">
                <a:solidFill>
                  <a:srgbClr val="0E5569"/>
                </a:solidFill>
                <a:latin typeface="Times New Roman"/>
                <a:ea typeface="Times New Roman"/>
                <a:cs typeface="Times New Roman"/>
                <a:sym typeface="Times New Roman"/>
              </a:rPr>
              <a:t> </a:t>
            </a:r>
            <a:r>
              <a:rPr lang="uk-UA" sz="1400" b="1" i="0" u="none" strike="noStrike" cap="none">
                <a:solidFill>
                  <a:srgbClr val="0E5569"/>
                </a:solidFill>
                <a:latin typeface="Times New Roman"/>
                <a:ea typeface="Times New Roman"/>
                <a:cs typeface="Times New Roman"/>
                <a:sym typeface="Times New Roman"/>
              </a:rPr>
              <a:t>(Відповідно до НАКАЗУ  МОН від 29 серпня 2024 р. № 1225 </a:t>
            </a:r>
            <a:endParaRPr/>
          </a:p>
          <a:p>
            <a:pPr marL="0" marR="0" lvl="0" indent="0" algn="r" rtl="0">
              <a:lnSpc>
                <a:spcPct val="100000"/>
              </a:lnSpc>
              <a:spcBef>
                <a:spcPts val="0"/>
              </a:spcBef>
              <a:spcAft>
                <a:spcPts val="0"/>
              </a:spcAft>
              <a:buClr>
                <a:srgbClr val="0E5569"/>
              </a:buClr>
              <a:buSzPts val="1400"/>
              <a:buFont typeface="Times New Roman"/>
              <a:buNone/>
            </a:pPr>
            <a:r>
              <a:rPr lang="uk-UA" sz="1400" b="1" i="0" u="none" strike="noStrike" cap="none">
                <a:solidFill>
                  <a:srgbClr val="0E5569"/>
                </a:solidFill>
                <a:latin typeface="Times New Roman"/>
                <a:ea typeface="Times New Roman"/>
                <a:cs typeface="Times New Roman"/>
                <a:sym typeface="Times New Roman"/>
              </a:rPr>
              <a:t>Професійний стандарт «Вчитель закладу загальної середньої освіти»)  </a:t>
            </a:r>
            <a:endParaRPr sz="1400" b="1" i="0" u="none" strike="noStrike" cap="none">
              <a:solidFill>
                <a:srgbClr val="0E5569"/>
              </a:solidFill>
              <a:latin typeface="Times New Roman"/>
              <a:ea typeface="Times New Roman"/>
              <a:cs typeface="Times New Roman"/>
              <a:sym typeface="Times New Roman"/>
            </a:endParaRPr>
          </a:p>
        </p:txBody>
      </p:sp>
      <p:sp>
        <p:nvSpPr>
          <p:cNvPr id="856" name="Google Shape;856;p12"/>
          <p:cNvSpPr/>
          <p:nvPr/>
        </p:nvSpPr>
        <p:spPr>
          <a:xfrm>
            <a:off x="1033633" y="1807656"/>
            <a:ext cx="8335108"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FF"/>
              </a:buClr>
              <a:buSzPts val="1800"/>
              <a:buFont typeface="Times New Roman"/>
              <a:buNone/>
            </a:pPr>
            <a:r>
              <a:rPr lang="uk-UA" sz="1800" b="1" i="0" u="none" strike="noStrike" cap="none">
                <a:solidFill>
                  <a:srgbClr val="0000FF"/>
                </a:solidFill>
                <a:latin typeface="Times New Roman"/>
                <a:ea typeface="Times New Roman"/>
                <a:cs typeface="Times New Roman"/>
                <a:sym typeface="Times New Roman"/>
              </a:rPr>
              <a:t>Сучасному вчителеві необхідні нестандартність мислення, вміння адаптуватися до швидких змін життя, здатність творчо підходити до організації навчально-виховного процесу та досягати високих результатів праці, а це можливо лише за умови досягнення високого рівня професійної діяльності  </a:t>
            </a:r>
            <a:endParaRPr sz="1800" b="1" i="0" u="none" strike="noStrike" cap="none">
              <a:solidFill>
                <a:srgbClr val="0000FF"/>
              </a:solidFill>
              <a:latin typeface="Times New Roman"/>
              <a:ea typeface="Times New Roman"/>
              <a:cs typeface="Times New Roman"/>
              <a:sym typeface="Times New Roman"/>
            </a:endParaRPr>
          </a:p>
        </p:txBody>
      </p:sp>
      <p:sp>
        <p:nvSpPr>
          <p:cNvPr id="857" name="Google Shape;857;p12"/>
          <p:cNvSpPr/>
          <p:nvPr/>
        </p:nvSpPr>
        <p:spPr>
          <a:xfrm>
            <a:off x="224741" y="3284984"/>
            <a:ext cx="8694517" cy="1168077"/>
          </a:xfrm>
          <a:prstGeom prst="rect">
            <a:avLst/>
          </a:prstGeom>
          <a:solidFill>
            <a:srgbClr val="F0D4D1"/>
          </a:solidFill>
          <a:ln>
            <a:noFill/>
          </a:ln>
        </p:spPr>
        <p:txBody>
          <a:bodyPr spcFirstLastPara="1" wrap="square" lIns="91425" tIns="45700" rIns="91425" bIns="45700" anchor="t" anchorCtr="0">
            <a:spAutoFit/>
          </a:bodyPr>
          <a:lstStyle/>
          <a:p>
            <a:pPr marL="0" marR="2540" lvl="0" indent="450215" algn="just" rtl="0">
              <a:lnSpc>
                <a:spcPct val="120000"/>
              </a:lnSpc>
              <a:spcBef>
                <a:spcPts val="0"/>
              </a:spcBef>
              <a:spcAft>
                <a:spcPts val="0"/>
              </a:spcAft>
              <a:buClr>
                <a:srgbClr val="800000"/>
              </a:buClr>
              <a:buSzPts val="2000"/>
              <a:buFont typeface="Times New Roman"/>
              <a:buNone/>
            </a:pPr>
            <a:r>
              <a:rPr lang="uk-UA" sz="2000" b="1" i="0" u="none" strike="noStrike" cap="none">
                <a:solidFill>
                  <a:srgbClr val="800000"/>
                </a:solidFill>
                <a:latin typeface="Times New Roman"/>
                <a:ea typeface="Times New Roman"/>
                <a:cs typeface="Times New Roman"/>
                <a:sym typeface="Times New Roman"/>
              </a:rPr>
              <a:t>Модель сучасного вчителя української мови та літератури передбачає готовність до застосування нових освітянських ідей, здатність навчатися протягом життя, бути у постійному творчому пошуку.</a:t>
            </a:r>
            <a:endParaRPr sz="2000" b="1" i="0" u="none" strike="noStrike" cap="none">
              <a:solidFill>
                <a:srgbClr val="800000"/>
              </a:solidFill>
              <a:latin typeface="Times New Roman"/>
              <a:ea typeface="Times New Roman"/>
              <a:cs typeface="Times New Roman"/>
              <a:sym typeface="Times New Roman"/>
            </a:endParaRPr>
          </a:p>
        </p:txBody>
      </p:sp>
      <p:sp>
        <p:nvSpPr>
          <p:cNvPr id="858" name="Google Shape;858;p12"/>
          <p:cNvSpPr/>
          <p:nvPr/>
        </p:nvSpPr>
        <p:spPr>
          <a:xfrm>
            <a:off x="197962" y="4554645"/>
            <a:ext cx="8721295" cy="2086725"/>
          </a:xfrm>
          <a:prstGeom prst="rect">
            <a:avLst/>
          </a:prstGeom>
          <a:solidFill>
            <a:srgbClr val="F2E0B0"/>
          </a:solidFill>
          <a:ln>
            <a:noFill/>
          </a:ln>
        </p:spPr>
        <p:txBody>
          <a:bodyPr spcFirstLastPara="1" wrap="square" lIns="91425" tIns="45700" rIns="91425" bIns="45700" anchor="t" anchorCtr="0">
            <a:spAutoFit/>
          </a:bodyPr>
          <a:lstStyle/>
          <a:p>
            <a:pPr marL="90170" marR="2540" lvl="0" indent="450215" algn="just" rtl="0">
              <a:lnSpc>
                <a:spcPct val="120000"/>
              </a:lnSpc>
              <a:spcBef>
                <a:spcPts val="0"/>
              </a:spcBef>
              <a:spcAft>
                <a:spcPts val="0"/>
              </a:spcAft>
              <a:buClr>
                <a:srgbClr val="62721F"/>
              </a:buClr>
              <a:buSzPts val="1800"/>
              <a:buFont typeface="Times New Roman"/>
              <a:buNone/>
            </a:pPr>
            <a:r>
              <a:rPr lang="uk-UA" sz="1800" b="1" i="0" u="none" strike="noStrike" cap="none">
                <a:solidFill>
                  <a:srgbClr val="62721F"/>
                </a:solidFill>
                <a:latin typeface="Times New Roman"/>
                <a:ea typeface="Times New Roman"/>
                <a:cs typeface="Times New Roman"/>
                <a:sym typeface="Times New Roman"/>
              </a:rPr>
              <a:t>В основу процесу розвитку </a:t>
            </a:r>
            <a:r>
              <a:rPr lang="uk-UA" sz="1800" b="1" i="0" u="none" strike="noStrike" cap="none">
                <a:solidFill>
                  <a:srgbClr val="CC0000"/>
                </a:solidFill>
                <a:latin typeface="Times New Roman"/>
                <a:ea typeface="Times New Roman"/>
                <a:cs typeface="Times New Roman"/>
                <a:sym typeface="Times New Roman"/>
              </a:rPr>
              <a:t>професійної компетентності вчителя української мови та літератури</a:t>
            </a:r>
            <a:r>
              <a:rPr lang="uk-UA" sz="1800" b="1" i="0" u="none" strike="noStrike" cap="none">
                <a:solidFill>
                  <a:srgbClr val="800000"/>
                </a:solidFill>
                <a:latin typeface="Times New Roman"/>
                <a:ea typeface="Times New Roman"/>
                <a:cs typeface="Times New Roman"/>
                <a:sym typeface="Times New Roman"/>
              </a:rPr>
              <a:t> </a:t>
            </a:r>
            <a:r>
              <a:rPr lang="uk-UA" sz="1800" b="1" i="0" u="none" strike="noStrike" cap="none">
                <a:solidFill>
                  <a:srgbClr val="62721F"/>
                </a:solidFill>
                <a:latin typeface="Times New Roman"/>
                <a:ea typeface="Times New Roman"/>
                <a:cs typeface="Times New Roman"/>
                <a:sym typeface="Times New Roman"/>
              </a:rPr>
              <a:t>  покладено ідею розвитку особистості фахівця, яка має необхідні знання з філології, педагогіки, психології, методики, належний рівень професіоналізму, високі моральні якості, уміє діяти адекватно у відповідних ситуаціях, успішно застосовувати знання практично та брати на себе відповідальність за певну діяльність.</a:t>
            </a:r>
            <a:endParaRPr sz="1800" b="1" i="0" u="none" strike="noStrike" cap="none">
              <a:solidFill>
                <a:srgbClr val="62721F"/>
              </a:solidFill>
              <a:latin typeface="Times New Roman"/>
              <a:ea typeface="Times New Roman"/>
              <a:cs typeface="Times New Roman"/>
              <a:sym typeface="Times New Roman"/>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13"/>
          <p:cNvPicPr preferRelativeResize="0"/>
          <p:nvPr/>
        </p:nvPicPr>
        <p:blipFill rotWithShape="1">
          <a:blip r:embed="rId3">
            <a:alphaModFix/>
          </a:blip>
          <a:srcRect l="1808" t="2882" r="2284" b="2260"/>
          <a:stretch/>
        </p:blipFill>
        <p:spPr>
          <a:xfrm>
            <a:off x="0" y="0"/>
            <a:ext cx="9144000" cy="6858000"/>
          </a:xfrm>
          <a:prstGeom prst="rect">
            <a:avLst/>
          </a:prstGeom>
          <a:noFill/>
          <a:ln>
            <a:noFill/>
          </a:ln>
        </p:spPr>
      </p:pic>
      <p:pic>
        <p:nvPicPr>
          <p:cNvPr id="864" name="Google Shape;864;p13"/>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865" name="Google Shape;865;p13"/>
          <p:cNvSpPr txBox="1">
            <a:spLocks noGrp="1"/>
          </p:cNvSpPr>
          <p:nvPr>
            <p:ph type="title" idx="4294967295"/>
          </p:nvPr>
        </p:nvSpPr>
        <p:spPr>
          <a:xfrm>
            <a:off x="2316480" y="42261"/>
            <a:ext cx="6770091" cy="1225120"/>
          </a:xfrm>
          <a:prstGeom prst="rect">
            <a:avLst/>
          </a:prstGeom>
          <a:solidFill>
            <a:srgbClr val="F8EF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C0000"/>
              </a:buClr>
              <a:buSzPts val="2800"/>
              <a:buFont typeface="Times New Roman"/>
              <a:buNone/>
            </a:pPr>
            <a:r>
              <a:rPr lang="uk-UA" sz="2800" b="1" i="0" u="none" strike="noStrike" cap="none">
                <a:solidFill>
                  <a:srgbClr val="CC0000"/>
                </a:solidFill>
                <a:latin typeface="Times New Roman"/>
                <a:ea typeface="Times New Roman"/>
                <a:cs typeface="Times New Roman"/>
                <a:sym typeface="Times New Roman"/>
              </a:rPr>
              <a:t> 12   КОМПЕТЕНТНОСТЕЙ  ВЧИТЕЛЯ  </a:t>
            </a:r>
            <a:br>
              <a:rPr lang="uk-UA" sz="2800" b="1" i="0" u="none" strike="noStrike" cap="none">
                <a:solidFill>
                  <a:srgbClr val="CC0000"/>
                </a:solidFill>
                <a:latin typeface="Times New Roman"/>
                <a:ea typeface="Times New Roman"/>
                <a:cs typeface="Times New Roman"/>
                <a:sym typeface="Times New Roman"/>
              </a:rPr>
            </a:br>
            <a:r>
              <a:rPr lang="uk-UA" sz="2800" b="1" i="0" u="none" strike="noStrike" cap="none">
                <a:solidFill>
                  <a:srgbClr val="CC0000"/>
                </a:solidFill>
                <a:latin typeface="Times New Roman"/>
                <a:ea typeface="Times New Roman"/>
                <a:cs typeface="Times New Roman"/>
                <a:sym typeface="Times New Roman"/>
              </a:rPr>
              <a:t>НА  УРОКАХ  УКРАЇНСЬКОЇ </a:t>
            </a:r>
            <a:br>
              <a:rPr lang="uk-UA" sz="2800" b="1" i="0" u="none" strike="noStrike" cap="none">
                <a:solidFill>
                  <a:srgbClr val="CC0000"/>
                </a:solidFill>
                <a:latin typeface="Times New Roman"/>
                <a:ea typeface="Times New Roman"/>
                <a:cs typeface="Times New Roman"/>
                <a:sym typeface="Times New Roman"/>
              </a:rPr>
            </a:br>
            <a:r>
              <a:rPr lang="uk-UA" sz="2800" b="1" i="0" u="none" strike="noStrike" cap="none">
                <a:solidFill>
                  <a:srgbClr val="CC0000"/>
                </a:solidFill>
                <a:latin typeface="Times New Roman"/>
                <a:ea typeface="Times New Roman"/>
                <a:cs typeface="Times New Roman"/>
                <a:sym typeface="Times New Roman"/>
              </a:rPr>
              <a:t>МОВИ  ТА  ЛІТЕРАТУРИ </a:t>
            </a:r>
            <a:endParaRPr sz="2800" b="1" i="0" u="none" strike="noStrike" cap="none">
              <a:solidFill>
                <a:srgbClr val="CC0000"/>
              </a:solidFill>
              <a:latin typeface="Times New Roman"/>
              <a:ea typeface="Times New Roman"/>
              <a:cs typeface="Times New Roman"/>
              <a:sym typeface="Times New Roman"/>
            </a:endParaRPr>
          </a:p>
        </p:txBody>
      </p:sp>
      <p:sp>
        <p:nvSpPr>
          <p:cNvPr id="866" name="Google Shape;866;p13"/>
          <p:cNvSpPr/>
          <p:nvPr/>
        </p:nvSpPr>
        <p:spPr>
          <a:xfrm>
            <a:off x="98302" y="3274047"/>
            <a:ext cx="8656982" cy="2937727"/>
          </a:xfrm>
          <a:prstGeom prst="rect">
            <a:avLst/>
          </a:prstGeom>
          <a:noFill/>
          <a:ln>
            <a:noFill/>
          </a:ln>
        </p:spPr>
        <p:txBody>
          <a:bodyPr spcFirstLastPara="1" wrap="square" lIns="91425" tIns="45700" rIns="91425" bIns="45700" anchor="t" anchorCtr="0">
            <a:spAutoFit/>
          </a:bodyPr>
          <a:lstStyle/>
          <a:p>
            <a:pPr marL="0" marR="2540" lvl="0" indent="450215" algn="just" rtl="0">
              <a:lnSpc>
                <a:spcPct val="120000"/>
              </a:lnSpc>
              <a:spcBef>
                <a:spcPts val="0"/>
              </a:spcBef>
              <a:spcAft>
                <a:spcPts val="0"/>
              </a:spcAft>
              <a:buClr>
                <a:srgbClr val="800000"/>
              </a:buClr>
              <a:buSzPts val="1800"/>
              <a:buFont typeface="Times New Roman"/>
              <a:buNone/>
            </a:pPr>
            <a:r>
              <a:rPr lang="uk-UA" sz="1800" b="1" i="0" u="none" strike="noStrike" cap="none">
                <a:solidFill>
                  <a:srgbClr val="800000"/>
                </a:solidFill>
                <a:latin typeface="Times New Roman"/>
                <a:ea typeface="Times New Roman"/>
                <a:cs typeface="Times New Roman"/>
                <a:sym typeface="Times New Roman"/>
              </a:rPr>
              <a:t>Використовую  на уроках вправи: «Мікрофон», «Продовж речення», «Малюємо настрій», «Побажай однокласнику удачі», «Кошик добра», «Дерево рішень», «Асоціативний кущ». З цією ж метою застосовую і рольові ігри «Зустріч»,  «Я редактор», лінгвістичні ігри «Хто швидше».</a:t>
            </a:r>
            <a:endParaRPr sz="1800" b="1" i="0" u="none" strike="noStrike" cap="none">
              <a:solidFill>
                <a:srgbClr val="800000"/>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rgbClr val="CC0000"/>
              </a:buClr>
              <a:buSzPts val="1600"/>
              <a:buFont typeface="Times New Roman"/>
              <a:buNone/>
            </a:pPr>
            <a:r>
              <a:rPr lang="uk-UA" sz="1600" b="1" i="0" u="none" strike="noStrike" cap="none">
                <a:solidFill>
                  <a:srgbClr val="CC0000"/>
                </a:solidFill>
                <a:latin typeface="Times New Roman"/>
                <a:ea typeface="Times New Roman"/>
                <a:cs typeface="Times New Roman"/>
                <a:sym typeface="Times New Roman"/>
              </a:rPr>
              <a:t>Компетентність продуктивної творчої діяльності, тобто здатність учнів до розв’язання будь-якого завдання творчо, </a:t>
            </a:r>
            <a:r>
              <a:rPr lang="uk-UA" sz="1600" b="0" i="0" u="none" strike="noStrike" cap="none">
                <a:solidFill>
                  <a:srgbClr val="62721F"/>
                </a:solidFill>
                <a:latin typeface="Times New Roman"/>
                <a:ea typeface="Times New Roman"/>
                <a:cs typeface="Times New Roman"/>
                <a:sym typeface="Times New Roman"/>
              </a:rPr>
              <a:t>розвиваю, використовуючи завдання такого типу: «продовжіть текст твору», «складіть твір-послання», «придумайте лінгвістичну казку», «створіть словесний портрет, кросворд, асоціації до дат, власні проекти». Також використовую міні-дискусії, творче конструювання, емоційні асоціації, словесне малювання. </a:t>
            </a:r>
            <a:endParaRPr sz="1600" b="0" i="0" u="none" strike="noStrike" cap="none">
              <a:solidFill>
                <a:srgbClr val="62721F"/>
              </a:solidFill>
              <a:latin typeface="Times New Roman"/>
              <a:ea typeface="Times New Roman"/>
              <a:cs typeface="Times New Roman"/>
              <a:sym typeface="Times New Roman"/>
            </a:endParaRPr>
          </a:p>
        </p:txBody>
      </p:sp>
      <p:sp>
        <p:nvSpPr>
          <p:cNvPr id="867" name="Google Shape;867;p13"/>
          <p:cNvSpPr/>
          <p:nvPr/>
        </p:nvSpPr>
        <p:spPr>
          <a:xfrm>
            <a:off x="304799" y="1913607"/>
            <a:ext cx="8450485"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uk-UA" sz="1800" b="1" i="0" u="none" strike="noStrike" cap="none">
                <a:solidFill>
                  <a:srgbClr val="0000CC"/>
                </a:solidFill>
                <a:latin typeface="Times New Roman"/>
                <a:ea typeface="Times New Roman"/>
                <a:cs typeface="Times New Roman"/>
                <a:sym typeface="Times New Roman"/>
              </a:rPr>
              <a:t>Під мовно-комунікативною компетенцією розумію сукупність                                                    знань про спілкування, умінь і навичок, потрібних для розуміння                                          чужих та побудови власних програм мовленнєвої поведінки. </a:t>
            </a:r>
            <a:endParaRPr/>
          </a:p>
          <a:p>
            <a:pPr marL="0" marR="0" lvl="0" indent="0" algn="l" rtl="0">
              <a:lnSpc>
                <a:spcPct val="100000"/>
              </a:lnSpc>
              <a:spcBef>
                <a:spcPts val="0"/>
              </a:spcBef>
              <a:spcAft>
                <a:spcPts val="0"/>
              </a:spcAft>
              <a:buClr>
                <a:srgbClr val="0000CC"/>
              </a:buClr>
              <a:buSzPts val="1800"/>
              <a:buFont typeface="Times New Roman"/>
              <a:buNone/>
            </a:pPr>
            <a:r>
              <a:rPr lang="uk-UA" sz="1800" b="1" i="0" u="none" strike="noStrike" cap="none">
                <a:solidFill>
                  <a:srgbClr val="0000CC"/>
                </a:solidFill>
                <a:latin typeface="Times New Roman"/>
                <a:ea typeface="Times New Roman"/>
                <a:cs typeface="Times New Roman"/>
                <a:sym typeface="Times New Roman"/>
              </a:rPr>
              <a:t>      </a:t>
            </a:r>
            <a:r>
              <a:rPr lang="uk-UA" sz="2000" b="1" i="0" u="none" strike="noStrike" cap="none">
                <a:solidFill>
                  <a:srgbClr val="800000"/>
                </a:solidFill>
                <a:latin typeface="Times New Roman"/>
                <a:ea typeface="Times New Roman"/>
                <a:cs typeface="Times New Roman"/>
                <a:sym typeface="Times New Roman"/>
              </a:rPr>
              <a:t>Формую і розвиваю мовно-комунікативні уміння та навички</a:t>
            </a:r>
            <a:endParaRPr sz="2000" b="1" i="0" u="none" strike="noStrike" cap="none">
              <a:solidFill>
                <a:srgbClr val="800000"/>
              </a:solidFill>
              <a:latin typeface="Times New Roman"/>
              <a:ea typeface="Times New Roman"/>
              <a:cs typeface="Times New Roman"/>
              <a:sym typeface="Times New Roman"/>
            </a:endParaRPr>
          </a:p>
        </p:txBody>
      </p:sp>
      <p:sp>
        <p:nvSpPr>
          <p:cNvPr id="868" name="Google Shape;868;p13"/>
          <p:cNvSpPr/>
          <p:nvPr/>
        </p:nvSpPr>
        <p:spPr>
          <a:xfrm>
            <a:off x="220066" y="1310748"/>
            <a:ext cx="5759525" cy="523220"/>
          </a:xfrm>
          <a:prstGeom prst="rect">
            <a:avLst/>
          </a:prstGeom>
          <a:solidFill>
            <a:srgbClr val="CCFF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8AD7D"/>
              </a:buClr>
              <a:buSzPts val="2800"/>
              <a:buFont typeface="Times New Roman"/>
              <a:buNone/>
            </a:pPr>
            <a:r>
              <a:rPr lang="uk-UA" sz="2800" b="1" i="0" u="none" strike="noStrike" cap="none">
                <a:solidFill>
                  <a:srgbClr val="E8AD7D"/>
                </a:solidFill>
                <a:latin typeface="Times New Roman"/>
                <a:ea typeface="Times New Roman"/>
                <a:cs typeface="Times New Roman"/>
                <a:sym typeface="Times New Roman"/>
              </a:rPr>
              <a:t>А1. МОВНО-КОМУНІКАТИВНА </a:t>
            </a:r>
            <a:endParaRPr sz="2800" b="0" i="0" u="none" strike="noStrike" cap="none">
              <a:solidFill>
                <a:srgbClr val="E8AD7D"/>
              </a:solidFill>
              <a:latin typeface="Times New Roman"/>
              <a:ea typeface="Times New Roman"/>
              <a:cs typeface="Times New Roman"/>
              <a:sym typeface="Times New Roman"/>
            </a:endParaRPr>
          </a:p>
        </p:txBody>
      </p:sp>
      <p:sp>
        <p:nvSpPr>
          <p:cNvPr id="869" name="Google Shape;869;p13"/>
          <p:cNvSpPr/>
          <p:nvPr/>
        </p:nvSpPr>
        <p:spPr>
          <a:xfrm rot="720000">
            <a:off x="7129462" y="1365250"/>
            <a:ext cx="1836737" cy="1319212"/>
          </a:xfrm>
          <a:prstGeom prst="ellipse">
            <a:avLst/>
          </a:prstGeom>
          <a:solidFill>
            <a:srgbClr val="DDF6FF"/>
          </a:solidFill>
          <a:ln w="9525"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1800"/>
              <a:buFont typeface="Times New Roman"/>
              <a:buNone/>
            </a:pPr>
            <a:r>
              <a:rPr lang="uk-UA" sz="1800" b="1" i="0" u="none">
                <a:solidFill>
                  <a:srgbClr val="800000"/>
                </a:solidFill>
                <a:latin typeface="Times New Roman"/>
                <a:ea typeface="Times New Roman"/>
                <a:cs typeface="Times New Roman"/>
                <a:sym typeface="Times New Roman"/>
              </a:rPr>
              <a:t>Проєкт щодо ролі державної  мови</a:t>
            </a:r>
            <a:endParaRPr/>
          </a:p>
        </p:txBody>
      </p:sp>
      <p:sp>
        <p:nvSpPr>
          <p:cNvPr id="870" name="Google Shape;870;p13"/>
          <p:cNvSpPr txBox="1"/>
          <p:nvPr/>
        </p:nvSpPr>
        <p:spPr>
          <a:xfrm>
            <a:off x="5383212" y="6069012"/>
            <a:ext cx="2814637" cy="715962"/>
          </a:xfrm>
          <a:prstGeom prst="rect">
            <a:avLst/>
          </a:prstGeom>
          <a:solidFill>
            <a:srgbClr val="DDF6FF"/>
          </a:solidFill>
          <a:ln w="15875" cap="rnd" cmpd="sng">
            <a:solidFill>
              <a:srgbClr val="5F6F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50000"/>
              </a:lnSpc>
              <a:spcBef>
                <a:spcPts val="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Спілкування</a:t>
            </a:r>
            <a:endParaRPr/>
          </a:p>
          <a:p>
            <a:pPr marL="0" marR="0" lvl="0" indent="0" algn="ctr" rtl="0">
              <a:lnSpc>
                <a:spcPct val="50000"/>
              </a:lnSpc>
              <a:spcBef>
                <a:spcPts val="60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 державною мовою</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1000"/>
                                        <p:tgtEl>
                                          <p:spTgt spid="8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0"/>
                                        </p:tgtEl>
                                        <p:attrNameLst>
                                          <p:attrName>style.visibility</p:attrName>
                                        </p:attrNameLst>
                                      </p:cBhvr>
                                      <p:to>
                                        <p:strVal val="visible"/>
                                      </p:to>
                                    </p:set>
                                    <p:animEffect transition="in" filter="fade">
                                      <p:cBhvr>
                                        <p:cTn id="12" dur="10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4"/>
          <p:cNvSpPr txBox="1">
            <a:spLocks noGrp="1"/>
          </p:cNvSpPr>
          <p:nvPr>
            <p:ph type="title" idx="4294967295"/>
          </p:nvPr>
        </p:nvSpPr>
        <p:spPr>
          <a:xfrm>
            <a:off x="628651" y="365126"/>
            <a:ext cx="7342332" cy="68781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А2. ПРЕДМЕТНО – МЕТОДИЧНА </a:t>
            </a:r>
            <a:endParaRPr sz="3600" b="1" i="0" u="none" strike="noStrike" cap="none">
              <a:solidFill>
                <a:srgbClr val="E8AD7D"/>
              </a:solidFill>
              <a:latin typeface="Times New Roman"/>
              <a:ea typeface="Times New Roman"/>
              <a:cs typeface="Times New Roman"/>
              <a:sym typeface="Times New Roman"/>
            </a:endParaRPr>
          </a:p>
        </p:txBody>
      </p:sp>
      <p:sp>
        <p:nvSpPr>
          <p:cNvPr id="876" name="Google Shape;876;p14"/>
          <p:cNvSpPr/>
          <p:nvPr/>
        </p:nvSpPr>
        <p:spPr>
          <a:xfrm>
            <a:off x="341443" y="1052945"/>
            <a:ext cx="8438323" cy="5690789"/>
          </a:xfrm>
          <a:prstGeom prst="rect">
            <a:avLst/>
          </a:prstGeom>
          <a:noFill/>
          <a:ln>
            <a:noFill/>
          </a:ln>
        </p:spPr>
        <p:txBody>
          <a:bodyPr spcFirstLastPara="1" wrap="square" lIns="91425" tIns="45700" rIns="91425" bIns="45700" anchor="t" anchorCtr="0">
            <a:spAutoFit/>
          </a:bodyPr>
          <a:lstStyle/>
          <a:p>
            <a:pPr marL="0" marR="2540" lvl="0" indent="450215" algn="just" rtl="0">
              <a:lnSpc>
                <a:spcPct val="120000"/>
              </a:lnSpc>
              <a:spcBef>
                <a:spcPts val="0"/>
              </a:spcBef>
              <a:spcAft>
                <a:spcPts val="0"/>
              </a:spcAft>
              <a:buClr>
                <a:srgbClr val="800000"/>
              </a:buClr>
              <a:buSzPts val="1800"/>
              <a:buFont typeface="Times New Roman"/>
              <a:buNone/>
            </a:pPr>
            <a:r>
              <a:rPr lang="uk-UA" sz="1800" b="0" i="0" u="none" strike="noStrike" cap="none" dirty="0">
                <a:solidFill>
                  <a:srgbClr val="800000"/>
                </a:solidFill>
                <a:latin typeface="Times New Roman"/>
                <a:ea typeface="Times New Roman"/>
                <a:cs typeface="Times New Roman"/>
                <a:sym typeface="Times New Roman"/>
              </a:rPr>
              <a:t>Методична компетентність учителя-словесника включає знання з питань методики навчання української мови,  освоєння класичних та новітніх науково-методичних концепцій, опанування сучасних технологій навчання, саме тому:</a:t>
            </a:r>
            <a:endParaRPr dirty="0"/>
          </a:p>
          <a:p>
            <a:pPr marL="285750" marR="0" lvl="0" indent="-285750" algn="l" rtl="0">
              <a:lnSpc>
                <a:spcPct val="100000"/>
              </a:lnSpc>
              <a:spcBef>
                <a:spcPts val="0"/>
              </a:spcBef>
              <a:spcAft>
                <a:spcPts val="0"/>
              </a:spcAft>
              <a:buClr>
                <a:schemeClr val="dk1"/>
              </a:buClr>
              <a:buSzPts val="1800"/>
              <a:buFont typeface="Noto Sans Symbols"/>
              <a:buChar char="❖"/>
            </a:pPr>
            <a:r>
              <a:rPr lang="uk-UA" sz="1800" b="1" i="1" u="none" strike="noStrike" cap="none" dirty="0">
                <a:solidFill>
                  <a:schemeClr val="dk1"/>
                </a:solidFill>
                <a:latin typeface="Times New Roman"/>
                <a:ea typeface="Times New Roman"/>
                <a:cs typeface="Times New Roman"/>
                <a:sym typeface="Times New Roman"/>
              </a:rPr>
              <a:t> </a:t>
            </a:r>
            <a:r>
              <a:rPr lang="uk-UA" sz="1800" b="1" i="0" u="none" strike="noStrike" cap="none" dirty="0">
                <a:solidFill>
                  <a:srgbClr val="C00000"/>
                </a:solidFill>
                <a:latin typeface="Times New Roman"/>
                <a:ea typeface="Times New Roman"/>
                <a:cs typeface="Times New Roman"/>
                <a:sym typeface="Times New Roman"/>
              </a:rPr>
              <a:t>моделюю зміст навчання відповідно до обов'язкових результатів навчання учнів. </a:t>
            </a:r>
            <a:endParaRPr dirty="0"/>
          </a:p>
          <a:p>
            <a:pPr marL="285750" marR="0" lvl="0" indent="-285750" algn="l" rtl="0">
              <a:lnSpc>
                <a:spcPct val="100000"/>
              </a:lnSpc>
              <a:spcBef>
                <a:spcPts val="0"/>
              </a:spcBef>
              <a:spcAft>
                <a:spcPts val="0"/>
              </a:spcAft>
              <a:buClr>
                <a:srgbClr val="C00000"/>
              </a:buClr>
              <a:buSzPts val="1800"/>
              <a:buFont typeface="Noto Sans Symbols"/>
              <a:buChar char="❖"/>
            </a:pPr>
            <a:r>
              <a:rPr lang="uk-UA" sz="1800" b="1" i="0" u="none" strike="noStrike" cap="none" dirty="0">
                <a:solidFill>
                  <a:srgbClr val="C00000"/>
                </a:solidFill>
                <a:latin typeface="Times New Roman"/>
                <a:ea typeface="Times New Roman"/>
                <a:cs typeface="Times New Roman"/>
                <a:sym typeface="Times New Roman"/>
              </a:rPr>
              <a:t> Формую та розвиваю в учнів ключові компетентності та уміння, спільні для всіх </a:t>
            </a:r>
            <a:r>
              <a:rPr lang="uk-UA" sz="1800" b="1" i="0" u="none" strike="noStrike" cap="none" dirty="0" err="1">
                <a:solidFill>
                  <a:srgbClr val="C00000"/>
                </a:solidFill>
                <a:latin typeface="Times New Roman"/>
                <a:ea typeface="Times New Roman"/>
                <a:cs typeface="Times New Roman"/>
                <a:sym typeface="Times New Roman"/>
              </a:rPr>
              <a:t>компетентностей</a:t>
            </a:r>
            <a:r>
              <a:rPr lang="uk-UA" sz="1800" b="1" i="0" u="none" strike="noStrike" cap="none" dirty="0">
                <a:solidFill>
                  <a:srgbClr val="C00000"/>
                </a:solidFill>
                <a:latin typeface="Times New Roman"/>
                <a:ea typeface="Times New Roman"/>
                <a:cs typeface="Times New Roman"/>
                <a:sym typeface="Times New Roman"/>
              </a:rPr>
              <a:t>. </a:t>
            </a:r>
            <a:endParaRPr dirty="0"/>
          </a:p>
          <a:p>
            <a:pPr marL="285750" marR="0" lvl="0" indent="-285750" algn="l" rtl="0">
              <a:lnSpc>
                <a:spcPct val="100000"/>
              </a:lnSpc>
              <a:spcBef>
                <a:spcPts val="0"/>
              </a:spcBef>
              <a:spcAft>
                <a:spcPts val="0"/>
              </a:spcAft>
              <a:buClr>
                <a:srgbClr val="C00000"/>
              </a:buClr>
              <a:buSzPts val="1800"/>
              <a:buFont typeface="Noto Sans Symbols"/>
              <a:buChar char="❖"/>
            </a:pPr>
            <a:r>
              <a:rPr lang="uk-UA" sz="1800" b="1" i="0" u="none" strike="noStrike" cap="none" dirty="0">
                <a:solidFill>
                  <a:srgbClr val="C00000"/>
                </a:solidFill>
                <a:latin typeface="Times New Roman"/>
                <a:ea typeface="Times New Roman"/>
                <a:cs typeface="Times New Roman"/>
                <a:sym typeface="Times New Roman"/>
              </a:rPr>
              <a:t> Здійснюю інтегроване навчання учнів.</a:t>
            </a:r>
            <a:endParaRPr dirty="0"/>
          </a:p>
          <a:p>
            <a:pPr marL="285750" marR="0" lvl="0" indent="-285750" algn="l" rtl="0">
              <a:lnSpc>
                <a:spcPct val="100000"/>
              </a:lnSpc>
              <a:spcBef>
                <a:spcPts val="0"/>
              </a:spcBef>
              <a:spcAft>
                <a:spcPts val="0"/>
              </a:spcAft>
              <a:buClr>
                <a:srgbClr val="C00000"/>
              </a:buClr>
              <a:buSzPts val="1800"/>
              <a:buFont typeface="Noto Sans Symbols"/>
              <a:buChar char="❖"/>
            </a:pPr>
            <a:r>
              <a:rPr lang="uk-UA" sz="1800" b="1" i="0" u="none" strike="noStrike" cap="none" dirty="0">
                <a:solidFill>
                  <a:srgbClr val="C00000"/>
                </a:solidFill>
                <a:latin typeface="Times New Roman"/>
                <a:ea typeface="Times New Roman"/>
                <a:cs typeface="Times New Roman"/>
                <a:sym typeface="Times New Roman"/>
              </a:rPr>
              <a:t> Добираю і використовую сучасні та ефективні методики і технології навчання, виховання і розвитку учнів. </a:t>
            </a:r>
            <a:endParaRPr dirty="0"/>
          </a:p>
          <a:p>
            <a:pPr marL="285750" marR="0" lvl="0" indent="-285750" algn="l" rtl="0">
              <a:lnSpc>
                <a:spcPct val="100000"/>
              </a:lnSpc>
              <a:spcBef>
                <a:spcPts val="0"/>
              </a:spcBef>
              <a:spcAft>
                <a:spcPts val="0"/>
              </a:spcAft>
              <a:buClr>
                <a:srgbClr val="C00000"/>
              </a:buClr>
              <a:buSzPts val="1800"/>
              <a:buFont typeface="Noto Sans Symbols"/>
              <a:buChar char="❖"/>
            </a:pPr>
            <a:r>
              <a:rPr lang="uk-UA" sz="1800" b="1" i="0" u="none" strike="noStrike" cap="none" dirty="0">
                <a:solidFill>
                  <a:srgbClr val="C00000"/>
                </a:solidFill>
                <a:latin typeface="Times New Roman"/>
                <a:ea typeface="Times New Roman"/>
                <a:cs typeface="Times New Roman"/>
                <a:sym typeface="Times New Roman"/>
              </a:rPr>
              <a:t> Розвиваю в учнів критичне мислення. </a:t>
            </a:r>
            <a:endParaRPr dirty="0"/>
          </a:p>
          <a:p>
            <a:pPr marL="285750" marR="0" lvl="0" indent="-285750" algn="l" rtl="0">
              <a:lnSpc>
                <a:spcPct val="100000"/>
              </a:lnSpc>
              <a:spcBef>
                <a:spcPts val="0"/>
              </a:spcBef>
              <a:spcAft>
                <a:spcPts val="0"/>
              </a:spcAft>
              <a:buClr>
                <a:srgbClr val="C00000"/>
              </a:buClr>
              <a:buSzPts val="1800"/>
              <a:buFont typeface="Noto Sans Symbols"/>
              <a:buChar char="❖"/>
            </a:pPr>
            <a:r>
              <a:rPr lang="uk-UA" sz="1800" b="1" i="0" u="none" strike="noStrike" cap="none" dirty="0">
                <a:solidFill>
                  <a:srgbClr val="C00000"/>
                </a:solidFill>
                <a:latin typeface="Times New Roman"/>
                <a:ea typeface="Times New Roman"/>
                <a:cs typeface="Times New Roman"/>
                <a:sym typeface="Times New Roman"/>
              </a:rPr>
              <a:t> Здійснюю оцінювання та моніторинг результатів навчання учнів на засадах </a:t>
            </a:r>
            <a:r>
              <a:rPr lang="uk-UA" sz="1800" b="1" i="0" u="none" strike="noStrike" cap="none" dirty="0" err="1">
                <a:solidFill>
                  <a:srgbClr val="C00000"/>
                </a:solidFill>
                <a:latin typeface="Times New Roman"/>
                <a:ea typeface="Times New Roman"/>
                <a:cs typeface="Times New Roman"/>
                <a:sym typeface="Times New Roman"/>
              </a:rPr>
              <a:t>компетентнісного</a:t>
            </a:r>
            <a:r>
              <a:rPr lang="uk-UA" sz="1800" b="1" i="0" u="none" strike="noStrike" cap="none" dirty="0">
                <a:solidFill>
                  <a:srgbClr val="C00000"/>
                </a:solidFill>
                <a:latin typeface="Times New Roman"/>
                <a:ea typeface="Times New Roman"/>
                <a:cs typeface="Times New Roman"/>
                <a:sym typeface="Times New Roman"/>
              </a:rPr>
              <a:t> підходу. </a:t>
            </a:r>
            <a:endParaRPr sz="1800" b="1" i="1" u="none" strike="noStrike" cap="none" dirty="0">
              <a:solidFill>
                <a:srgbClr val="C00000"/>
              </a:solidFill>
              <a:latin typeface="Times New Roman"/>
              <a:ea typeface="Times New Roman"/>
              <a:cs typeface="Times New Roman"/>
              <a:sym typeface="Times New Roman"/>
            </a:endParaRPr>
          </a:p>
          <a:p>
            <a:pPr marL="285750" marR="0" lvl="0" indent="-285750" algn="l" rtl="0">
              <a:lnSpc>
                <a:spcPct val="100000"/>
              </a:lnSpc>
              <a:spcBef>
                <a:spcPts val="0"/>
              </a:spcBef>
              <a:spcAft>
                <a:spcPts val="0"/>
              </a:spcAft>
              <a:buClr>
                <a:srgbClr val="C00000"/>
              </a:buClr>
              <a:buSzPts val="1800"/>
              <a:buFont typeface="Noto Sans Symbols"/>
              <a:buChar char="❖"/>
            </a:pPr>
            <a:r>
              <a:rPr lang="uk-UA" sz="1800" b="1" i="0" u="none" strike="noStrike" cap="none" dirty="0">
                <a:solidFill>
                  <a:srgbClr val="C00000"/>
                </a:solidFill>
                <a:latin typeface="Times New Roman"/>
                <a:ea typeface="Times New Roman"/>
                <a:cs typeface="Times New Roman"/>
                <a:sym typeface="Times New Roman"/>
              </a:rPr>
              <a:t>Формую</a:t>
            </a:r>
            <a:r>
              <a:rPr lang="uk-UA" sz="1800" b="1" i="1" u="none" strike="noStrike" cap="none" dirty="0">
                <a:solidFill>
                  <a:srgbClr val="C00000"/>
                </a:solidFill>
                <a:latin typeface="Times New Roman"/>
                <a:ea typeface="Times New Roman"/>
                <a:cs typeface="Times New Roman"/>
                <a:sym typeface="Times New Roman"/>
              </a:rPr>
              <a:t> </a:t>
            </a:r>
            <a:r>
              <a:rPr lang="uk-UA" sz="1800" b="1" i="0" u="none" strike="noStrike" cap="none" dirty="0">
                <a:solidFill>
                  <a:srgbClr val="C00000"/>
                </a:solidFill>
                <a:latin typeface="Times New Roman"/>
                <a:ea typeface="Times New Roman"/>
                <a:cs typeface="Times New Roman"/>
                <a:sym typeface="Times New Roman"/>
              </a:rPr>
              <a:t>ціннісні ставлення в учнів. </a:t>
            </a:r>
            <a:endParaRPr sz="1800" b="0" i="0" u="none" strike="noStrike" cap="none" dirty="0">
              <a:solidFill>
                <a:srgbClr val="C00000"/>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chemeClr val="dk1"/>
              </a:buClr>
              <a:buSzPts val="1600"/>
              <a:buFont typeface="Times New Roman"/>
              <a:buNone/>
            </a:pPr>
            <a:r>
              <a:rPr lang="uk-UA" sz="1600" b="0" i="0" u="none" strike="noStrike" cap="none" dirty="0">
                <a:solidFill>
                  <a:schemeClr val="dk1"/>
                </a:solidFill>
                <a:latin typeface="Times New Roman"/>
                <a:ea typeface="Times New Roman"/>
                <a:cs typeface="Times New Roman"/>
                <a:sym typeface="Times New Roman"/>
              </a:rPr>
              <a:t> </a:t>
            </a:r>
            <a:r>
              <a:rPr lang="uk-UA" sz="1600" b="1" i="0" u="none" strike="noStrike" cap="none" dirty="0">
                <a:solidFill>
                  <a:srgbClr val="800000"/>
                </a:solidFill>
                <a:latin typeface="Times New Roman"/>
                <a:ea typeface="Times New Roman"/>
                <a:cs typeface="Times New Roman"/>
                <a:sym typeface="Times New Roman"/>
              </a:rPr>
              <a:t>Навчання  проводжу з використанням інноваційних методів («спіймай помилку», «так чи ні», «інтелектуальна розминка», «мозковий штурм», «займи позицію», «продовж речення», «впізнай героя за портретом, реплікою», «коло думок», «відкинь зайве»). </a:t>
            </a:r>
            <a:endParaRPr sz="1800" b="1" i="0" u="none" strike="noStrike" cap="none" dirty="0">
              <a:solidFill>
                <a:srgbClr val="800000"/>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rgbClr val="800000"/>
              </a:buClr>
              <a:buSzPts val="1600"/>
              <a:buFont typeface="Times New Roman"/>
              <a:buNone/>
            </a:pPr>
            <a:r>
              <a:rPr lang="uk-UA" sz="1600" b="1" i="0" u="none" strike="noStrike" cap="none" dirty="0">
                <a:solidFill>
                  <a:srgbClr val="800000"/>
                </a:solidFill>
                <a:latin typeface="Times New Roman"/>
                <a:ea typeface="Times New Roman"/>
                <a:cs typeface="Times New Roman"/>
                <a:sym typeface="Times New Roman"/>
              </a:rPr>
              <a:t>Форми навчання також застосовую нетрадиційні: </a:t>
            </a:r>
            <a:r>
              <a:rPr lang="uk-UA" sz="1600" b="1" dirty="0" err="1">
                <a:solidFill>
                  <a:srgbClr val="800000"/>
                </a:solidFill>
                <a:latin typeface="Times New Roman"/>
                <a:ea typeface="Times New Roman"/>
                <a:cs typeface="Times New Roman"/>
                <a:sym typeface="Times New Roman"/>
              </a:rPr>
              <a:t>уроки</a:t>
            </a:r>
            <a:r>
              <a:rPr lang="uk-UA" sz="1600" b="1" dirty="0">
                <a:solidFill>
                  <a:srgbClr val="800000"/>
                </a:solidFill>
                <a:latin typeface="Times New Roman"/>
                <a:ea typeface="Times New Roman"/>
                <a:cs typeface="Times New Roman"/>
                <a:sym typeface="Times New Roman"/>
              </a:rPr>
              <a:t> </a:t>
            </a:r>
            <a:r>
              <a:rPr lang="uk-UA" sz="1600" b="1" i="0" u="none" strike="noStrike" cap="none" dirty="0">
                <a:solidFill>
                  <a:srgbClr val="800000"/>
                </a:solidFill>
                <a:latin typeface="Times New Roman"/>
                <a:ea typeface="Times New Roman"/>
                <a:cs typeface="Times New Roman"/>
                <a:sym typeface="Times New Roman"/>
              </a:rPr>
              <a:t>екскурсії, віртуальні подорожі, інтегровані </a:t>
            </a:r>
            <a:r>
              <a:rPr lang="uk-UA" sz="1600" b="1" i="0" u="none" strike="noStrike" cap="none" dirty="0" err="1">
                <a:solidFill>
                  <a:srgbClr val="800000"/>
                </a:solidFill>
                <a:latin typeface="Times New Roman"/>
                <a:ea typeface="Times New Roman"/>
                <a:cs typeface="Times New Roman"/>
                <a:sym typeface="Times New Roman"/>
              </a:rPr>
              <a:t>уроки</a:t>
            </a:r>
            <a:r>
              <a:rPr lang="uk-UA" sz="1600" b="1" i="0" u="none" strike="noStrike" cap="none" dirty="0">
                <a:solidFill>
                  <a:srgbClr val="800000"/>
                </a:solidFill>
                <a:latin typeface="Times New Roman"/>
                <a:ea typeface="Times New Roman"/>
                <a:cs typeface="Times New Roman"/>
                <a:sym typeface="Times New Roman"/>
              </a:rPr>
              <a:t>, літературні вікторини, урок-гра.</a:t>
            </a:r>
            <a:endParaRPr sz="1800" b="1" i="0" u="none" strike="noStrike" cap="none" dirty="0">
              <a:solidFill>
                <a:srgbClr val="800000"/>
              </a:solidFill>
              <a:latin typeface="Times New Roman"/>
              <a:ea typeface="Times New Roman"/>
              <a:cs typeface="Times New Roman"/>
              <a:sym typeface="Times New Roman"/>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5"/>
          <p:cNvSpPr txBox="1">
            <a:spLocks noGrp="1"/>
          </p:cNvSpPr>
          <p:nvPr>
            <p:ph type="title" idx="4294967295"/>
          </p:nvPr>
        </p:nvSpPr>
        <p:spPr>
          <a:xfrm>
            <a:off x="628649" y="365126"/>
            <a:ext cx="7903791" cy="576983"/>
          </a:xfrm>
          <a:prstGeom prst="rect">
            <a:avLst/>
          </a:prstGeom>
          <a:solidFill>
            <a:srgbClr val="CC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8AD7D"/>
              </a:buClr>
              <a:buSzPts val="3600"/>
              <a:buFont typeface="Times New Roman"/>
              <a:buNone/>
            </a:pPr>
            <a:r>
              <a:rPr lang="uk-UA" sz="3600" b="1" i="0" u="none" strike="noStrike" cap="none">
                <a:solidFill>
                  <a:srgbClr val="E8AD7D"/>
                </a:solidFill>
                <a:latin typeface="Times New Roman"/>
                <a:ea typeface="Times New Roman"/>
                <a:cs typeface="Times New Roman"/>
                <a:sym typeface="Times New Roman"/>
              </a:rPr>
              <a:t>А3. ІНФОРМАЦІЙНО- ЦИФРОВА </a:t>
            </a:r>
            <a:endParaRPr sz="3600" b="0" i="0" u="none" strike="noStrike" cap="none">
              <a:solidFill>
                <a:srgbClr val="E8AD7D"/>
              </a:solidFill>
              <a:latin typeface="Times New Roman"/>
              <a:ea typeface="Times New Roman"/>
              <a:cs typeface="Times New Roman"/>
              <a:sym typeface="Times New Roman"/>
            </a:endParaRPr>
          </a:p>
        </p:txBody>
      </p:sp>
      <p:sp>
        <p:nvSpPr>
          <p:cNvPr id="882" name="Google Shape;882;p15"/>
          <p:cNvSpPr/>
          <p:nvPr/>
        </p:nvSpPr>
        <p:spPr>
          <a:xfrm>
            <a:off x="291147" y="1164216"/>
            <a:ext cx="8455690" cy="4969053"/>
          </a:xfrm>
          <a:prstGeom prst="rect">
            <a:avLst/>
          </a:prstGeom>
          <a:noFill/>
          <a:ln>
            <a:noFill/>
          </a:ln>
        </p:spPr>
        <p:txBody>
          <a:bodyPr spcFirstLastPara="1" wrap="square" lIns="91425" tIns="45700" rIns="91425" bIns="45700" anchor="t" anchorCtr="0">
            <a:spAutoFit/>
          </a:bodyPr>
          <a:lstStyle/>
          <a:p>
            <a:pPr marL="0" marR="2540" lvl="0" indent="450215" algn="just" rtl="0">
              <a:lnSpc>
                <a:spcPct val="100000"/>
              </a:lnSpc>
              <a:spcBef>
                <a:spcPts val="0"/>
              </a:spcBef>
              <a:spcAft>
                <a:spcPts val="0"/>
              </a:spcAft>
              <a:buClr>
                <a:schemeClr val="dk1"/>
              </a:buClr>
              <a:buSzPts val="2000"/>
              <a:buFont typeface="Times New Roman"/>
              <a:buNone/>
            </a:pPr>
            <a:r>
              <a:rPr lang="uk-UA" sz="2000" b="1" i="0" u="none" strike="noStrike" cap="none">
                <a:solidFill>
                  <a:schemeClr val="dk1"/>
                </a:solidFill>
                <a:latin typeface="Times New Roman"/>
                <a:ea typeface="Times New Roman"/>
                <a:cs typeface="Times New Roman"/>
                <a:sym typeface="Times New Roman"/>
              </a:rPr>
              <a:t>Володію вміннями самостійно та продуктивно працювати з різноманітними друкованими і електронними джерелами. Володіння  прийомами самостійного здобуття нових знань, розвиваю шляхом створення учнями презентацій, буктрейлерів, літературно-музичних композицій, ментальних карт. Використовує цифрові технології в освітньому процесі.</a:t>
            </a:r>
            <a:endParaRPr sz="2000" b="1" i="0" u="none" strike="noStrike" cap="none">
              <a:solidFill>
                <a:schemeClr val="dk1"/>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rgbClr val="A3591C"/>
              </a:buClr>
              <a:buSzPts val="1800"/>
              <a:buFont typeface="Times New Roman"/>
              <a:buNone/>
            </a:pPr>
            <a:r>
              <a:rPr lang="uk-UA" sz="1800" b="1" i="0" u="none" strike="noStrike" cap="none">
                <a:solidFill>
                  <a:srgbClr val="A3591C"/>
                </a:solidFill>
                <a:latin typeface="Times New Roman"/>
                <a:ea typeface="Times New Roman"/>
                <a:cs typeface="Times New Roman"/>
                <a:sym typeface="Times New Roman"/>
              </a:rPr>
              <a:t>На різних етапах уроку </a:t>
            </a:r>
            <a:r>
              <a:rPr lang="uk-UA" sz="1800" b="1" i="0" u="none" strike="noStrike" cap="none">
                <a:solidFill>
                  <a:srgbClr val="800000"/>
                </a:solidFill>
                <a:latin typeface="Times New Roman"/>
                <a:ea typeface="Times New Roman"/>
                <a:cs typeface="Times New Roman"/>
                <a:sym typeface="Times New Roman"/>
              </a:rPr>
              <a:t>використовую такі методи та організаційні форми на основі спостереження, дослідження, художньої діяльності, як: хвилинка ерудита, усний журнал, огляд-конкурс малюнків та інших творчих робіт, виконаних за враженнями від спілкування з літературою, музикою, живописом, віртуальна подорож до музеїв, храмів, святинь рідної землі; інтерв’ю з письменниками, художниками, акторами, літературно-музичний етюд. </a:t>
            </a:r>
            <a:r>
              <a:rPr lang="uk-UA" sz="1800" b="1" i="0" u="none" strike="noStrike" cap="none">
                <a:solidFill>
                  <a:srgbClr val="A3591C"/>
                </a:solidFill>
                <a:latin typeface="Times New Roman"/>
                <a:ea typeface="Times New Roman"/>
                <a:cs typeface="Times New Roman"/>
                <a:sym typeface="Times New Roman"/>
              </a:rPr>
              <a:t>Для цього застосовую ІКТ. Для мене запорука успіху уроку – це збереження індивідуальності кожної дитини, а роль учителя – навчити її творчо та креативно мислити.</a:t>
            </a:r>
            <a:endParaRPr sz="2000" b="1" i="0" u="none" strike="noStrike" cap="none">
              <a:solidFill>
                <a:srgbClr val="A3591C"/>
              </a:solidFill>
              <a:latin typeface="Times New Roman"/>
              <a:ea typeface="Times New Roman"/>
              <a:cs typeface="Times New Roman"/>
              <a:sym typeface="Times New Roman"/>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6"/>
          <p:cNvSpPr txBox="1">
            <a:spLocks noGrp="1"/>
          </p:cNvSpPr>
          <p:nvPr>
            <p:ph type="title" idx="4294967295"/>
          </p:nvPr>
        </p:nvSpPr>
        <p:spPr>
          <a:xfrm>
            <a:off x="1889036" y="286416"/>
            <a:ext cx="4862745"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 Б1. ПСИХОЛОГІЧНА </a:t>
            </a:r>
            <a:endParaRPr sz="3600" b="1" i="0" u="none" strike="noStrike" cap="none">
              <a:solidFill>
                <a:srgbClr val="E8AD7D"/>
              </a:solidFill>
              <a:latin typeface="Times New Roman"/>
              <a:ea typeface="Times New Roman"/>
              <a:cs typeface="Times New Roman"/>
              <a:sym typeface="Times New Roman"/>
            </a:endParaRPr>
          </a:p>
        </p:txBody>
      </p:sp>
      <p:sp>
        <p:nvSpPr>
          <p:cNvPr id="888" name="Google Shape;888;p16"/>
          <p:cNvSpPr/>
          <p:nvPr/>
        </p:nvSpPr>
        <p:spPr>
          <a:xfrm>
            <a:off x="448164" y="1015397"/>
            <a:ext cx="8418746" cy="5530809"/>
          </a:xfrm>
          <a:prstGeom prst="rect">
            <a:avLst/>
          </a:prstGeom>
          <a:noFill/>
          <a:ln>
            <a:noFill/>
          </a:ln>
        </p:spPr>
        <p:txBody>
          <a:bodyPr spcFirstLastPara="1" wrap="square" lIns="91425" tIns="45700" rIns="91425" bIns="45700" anchor="t" anchorCtr="0">
            <a:spAutoFit/>
          </a:bodyPr>
          <a:lstStyle/>
          <a:p>
            <a:pPr marL="0" marR="2540" lvl="0" indent="450215" algn="just" rtl="0">
              <a:lnSpc>
                <a:spcPct val="120000"/>
              </a:lnSpc>
              <a:spcBef>
                <a:spcPts val="0"/>
              </a:spcBef>
              <a:spcAft>
                <a:spcPts val="0"/>
              </a:spcAft>
              <a:buClr>
                <a:srgbClr val="A3591C"/>
              </a:buClr>
              <a:buSzPts val="1800"/>
              <a:buFont typeface="Times New Roman"/>
              <a:buNone/>
            </a:pPr>
            <a:r>
              <a:rPr lang="uk-UA" sz="1800" b="0" i="0" u="none" strike="noStrike" cap="none">
                <a:solidFill>
                  <a:srgbClr val="A3591C"/>
                </a:solidFill>
                <a:latin typeface="Times New Roman"/>
                <a:ea typeface="Times New Roman"/>
                <a:cs typeface="Times New Roman"/>
                <a:sym typeface="Times New Roman"/>
              </a:rPr>
              <a:t> Погоджуюсь з думкою І. Зязюна про те, що </a:t>
            </a:r>
            <a:r>
              <a:rPr lang="uk-UA" sz="1800" b="0" i="0" u="none" strike="noStrike" cap="none">
                <a:solidFill>
                  <a:srgbClr val="1D4B37"/>
                </a:solidFill>
                <a:latin typeface="Times New Roman"/>
                <a:ea typeface="Times New Roman"/>
                <a:cs typeface="Times New Roman"/>
                <a:sym typeface="Times New Roman"/>
              </a:rPr>
              <a:t>знання вчителя мають бути звернені, з одного боку, до предмета, який він викладає, а з іншого – до учнів, психологію яких мусить добре знати. </a:t>
            </a:r>
            <a:r>
              <a:rPr lang="uk-UA" sz="1800" b="0" i="0" u="none" strike="noStrike" cap="none">
                <a:solidFill>
                  <a:srgbClr val="A3591C"/>
                </a:solidFill>
                <a:latin typeface="Times New Roman"/>
                <a:ea typeface="Times New Roman"/>
                <a:cs typeface="Times New Roman"/>
                <a:sym typeface="Times New Roman"/>
              </a:rPr>
              <a:t>Саме тому в</a:t>
            </a:r>
            <a:r>
              <a:rPr lang="uk-UA" sz="1800" b="1" i="1" u="none" strike="noStrike" cap="none">
                <a:solidFill>
                  <a:srgbClr val="A3591C"/>
                </a:solidFill>
                <a:latin typeface="Times New Roman"/>
                <a:ea typeface="Times New Roman"/>
                <a:cs typeface="Times New Roman"/>
                <a:sym typeface="Times New Roman"/>
              </a:rPr>
              <a:t>икористовую стратегії роботи з учнями, які сприяють розвитку їхньої позитивної самооцінки, я-ідентичності.</a:t>
            </a:r>
            <a:endParaRPr/>
          </a:p>
          <a:p>
            <a:pPr marL="0" marR="2540" lvl="0" indent="450215" algn="just" rtl="0">
              <a:lnSpc>
                <a:spcPct val="120000"/>
              </a:lnSpc>
              <a:spcBef>
                <a:spcPts val="325"/>
              </a:spcBef>
              <a:spcAft>
                <a:spcPts val="0"/>
              </a:spcAft>
              <a:buClr>
                <a:srgbClr val="A3591C"/>
              </a:buClr>
              <a:buSzPts val="1800"/>
              <a:buFont typeface="Times New Roman"/>
              <a:buNone/>
            </a:pPr>
            <a:r>
              <a:rPr lang="uk-UA" sz="1800" b="1" i="0" u="none" strike="noStrike" cap="none">
                <a:solidFill>
                  <a:srgbClr val="A3591C"/>
                </a:solidFill>
                <a:latin typeface="Times New Roman"/>
                <a:ea typeface="Times New Roman"/>
                <a:cs typeface="Times New Roman"/>
                <a:sym typeface="Times New Roman"/>
              </a:rPr>
              <a:t>Готуючись до уроку, обмірковую зміст, методику, враховую особливості сприймання учнів певного віку, класу, власні можливості</a:t>
            </a:r>
            <a:r>
              <a:rPr lang="uk-UA" sz="1800" b="0" i="0" u="none" strike="noStrike" cap="none">
                <a:solidFill>
                  <a:srgbClr val="A3591C"/>
                </a:solidFill>
                <a:latin typeface="Times New Roman"/>
                <a:ea typeface="Times New Roman"/>
                <a:cs typeface="Times New Roman"/>
                <a:sym typeface="Times New Roman"/>
              </a:rPr>
              <a:t>. Психологічна підготовка словесника передбачає усвідомлення головної мети навчання – розвиток мовної особистості учня, його комунікативної компетентності; осмислення ролі учня в педагогічному процесі як рівноправного, активного суб’єкта (а не об’єкта) навчальної діяльності.</a:t>
            </a:r>
            <a:endParaRPr sz="2000" b="0" i="0" u="none" strike="noStrike" cap="none">
              <a:solidFill>
                <a:srgbClr val="A3591C"/>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rgbClr val="A3591C"/>
              </a:buClr>
              <a:buSzPts val="1800"/>
              <a:buFont typeface="Times New Roman"/>
              <a:buNone/>
            </a:pPr>
            <a:r>
              <a:rPr lang="uk-UA" sz="1800" b="0" i="0" u="none" strike="noStrike" cap="none">
                <a:solidFill>
                  <a:srgbClr val="A3591C"/>
                </a:solidFill>
                <a:latin typeface="Times New Roman"/>
                <a:ea typeface="Times New Roman"/>
                <a:cs typeface="Times New Roman"/>
                <a:sym typeface="Times New Roman"/>
              </a:rPr>
              <a:t>Для формування </a:t>
            </a:r>
            <a:r>
              <a:rPr lang="uk-UA" sz="1800" b="1" i="0" u="none" strike="noStrike" cap="none">
                <a:solidFill>
                  <a:srgbClr val="A3591C"/>
                </a:solidFill>
                <a:latin typeface="Times New Roman"/>
                <a:ea typeface="Times New Roman"/>
                <a:cs typeface="Times New Roman"/>
                <a:sym typeface="Times New Roman"/>
              </a:rPr>
              <a:t>психологічної компетентності</a:t>
            </a:r>
            <a:r>
              <a:rPr lang="uk-UA" sz="1800" b="0" i="0" u="none" strike="noStrike" cap="none">
                <a:solidFill>
                  <a:srgbClr val="A3591C"/>
                </a:solidFill>
                <a:latin typeface="Times New Roman"/>
                <a:ea typeface="Times New Roman"/>
                <a:cs typeface="Times New Roman"/>
                <a:sym typeface="Times New Roman"/>
              </a:rPr>
              <a:t> </a:t>
            </a:r>
            <a:r>
              <a:rPr lang="uk-UA" sz="1800" b="1" i="0" u="none" strike="noStrike" cap="none">
                <a:solidFill>
                  <a:srgbClr val="A3591C"/>
                </a:solidFill>
                <a:latin typeface="Times New Roman"/>
                <a:ea typeface="Times New Roman"/>
                <a:cs typeface="Times New Roman"/>
                <a:sym typeface="Times New Roman"/>
              </a:rPr>
              <a:t>використовую психологічні методи, такі як активне слухання, підтримка і розвиток адекватного сприйняття, спілкування та взаємодія можуть сприяти розвитку психологічної компетентності</a:t>
            </a:r>
            <a:r>
              <a:rPr lang="uk-UA" sz="1800" b="0" i="0" u="none" strike="noStrike" cap="none">
                <a:solidFill>
                  <a:srgbClr val="A3591C"/>
                </a:solidFill>
                <a:latin typeface="Times New Roman"/>
                <a:ea typeface="Times New Roman"/>
                <a:cs typeface="Times New Roman"/>
                <a:sym typeface="Times New Roman"/>
              </a:rPr>
              <a:t>.</a:t>
            </a:r>
            <a:endParaRPr sz="1800" b="0" i="0" u="none" strike="noStrike" cap="none">
              <a:solidFill>
                <a:srgbClr val="A3591C"/>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chemeClr val="dk1"/>
              </a:buClr>
              <a:buSzPts val="2000"/>
              <a:buFont typeface="Times New Roman"/>
              <a:buNone/>
            </a:pPr>
            <a:endParaRPr sz="2000" b="0" i="0" u="none" strike="noStrike" cap="none">
              <a:solidFill>
                <a:srgbClr val="A3591C"/>
              </a:solidFill>
              <a:latin typeface="Times New Roman"/>
              <a:ea typeface="Times New Roman"/>
              <a:cs typeface="Times New Roman"/>
              <a:sym typeface="Times New Roman"/>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
          <p:cNvSpPr/>
          <p:nvPr/>
        </p:nvSpPr>
        <p:spPr>
          <a:xfrm>
            <a:off x="2517775" y="4630737"/>
            <a:ext cx="1535112" cy="1535112"/>
          </a:xfrm>
          <a:custGeom>
            <a:avLst/>
            <a:gdLst/>
            <a:ahLst/>
            <a:cxnLst/>
            <a:rect l="l" t="t" r="r" b="b"/>
            <a:pathLst>
              <a:path w="1535113" h="1535112" extrusionOk="0">
                <a:moveTo>
                  <a:pt x="255857" y="0"/>
                </a:moveTo>
                <a:lnTo>
                  <a:pt x="1535113" y="0"/>
                </a:lnTo>
                <a:lnTo>
                  <a:pt x="1535113" y="0"/>
                </a:lnTo>
                <a:lnTo>
                  <a:pt x="1535113" y="1279255"/>
                </a:lnTo>
                <a:cubicBezTo>
                  <a:pt x="1535113" y="1420561"/>
                  <a:pt x="1420562" y="1535112"/>
                  <a:pt x="1279256" y="1535112"/>
                </a:cubicBezTo>
                <a:lnTo>
                  <a:pt x="0" y="1535112"/>
                </a:lnTo>
                <a:lnTo>
                  <a:pt x="0" y="1535112"/>
                </a:lnTo>
                <a:lnTo>
                  <a:pt x="0" y="255857"/>
                </a:lnTo>
                <a:cubicBezTo>
                  <a:pt x="0" y="114551"/>
                  <a:pt x="114551" y="0"/>
                  <a:pt x="255857" y="0"/>
                </a:cubicBez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684" name="Google Shape;684;p2"/>
          <p:cNvSpPr txBox="1"/>
          <p:nvPr/>
        </p:nvSpPr>
        <p:spPr>
          <a:xfrm>
            <a:off x="943583" y="1556425"/>
            <a:ext cx="7228817" cy="4824919"/>
          </a:xfrm>
          <a:prstGeom prst="rect">
            <a:avLst/>
          </a:prstGeom>
          <a:gradFill>
            <a:gsLst>
              <a:gs pos="0">
                <a:srgbClr val="00B0F0"/>
              </a:gs>
              <a:gs pos="58000">
                <a:srgbClr val="F0E4CE"/>
              </a:gs>
              <a:gs pos="94540">
                <a:srgbClr val="FFFF00"/>
              </a:gs>
              <a:gs pos="100000">
                <a:srgbClr val="FFFF00"/>
              </a:gs>
            </a:gsLst>
            <a:path path="circle">
              <a:fillToRect l="50000" t="50000" r="50000" b="50000"/>
            </a:path>
            <a:tileRect/>
          </a:gra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800000"/>
              </a:buClr>
              <a:buSzPts val="3600"/>
              <a:buFont typeface="Times New Roman"/>
              <a:buNone/>
            </a:pPr>
            <a:r>
              <a:rPr lang="uk-UA" sz="3600" b="1" i="0" u="none" strike="noStrike" cap="none" dirty="0">
                <a:solidFill>
                  <a:srgbClr val="800000"/>
                </a:solidFill>
                <a:latin typeface="Times New Roman"/>
                <a:ea typeface="Times New Roman"/>
                <a:cs typeface="Times New Roman"/>
                <a:sym typeface="Times New Roman"/>
              </a:rPr>
              <a:t>ІНТЕРАКТИВНІ  МЕТОДИ НАВЧАННЯ </a:t>
            </a:r>
            <a:endParaRPr dirty="0"/>
          </a:p>
          <a:p>
            <a:pPr marL="0" marR="0" lvl="0" indent="0" algn="ctr" rtl="0">
              <a:lnSpc>
                <a:spcPct val="100000"/>
              </a:lnSpc>
              <a:spcBef>
                <a:spcPts val="0"/>
              </a:spcBef>
              <a:spcAft>
                <a:spcPts val="0"/>
              </a:spcAft>
              <a:buClr>
                <a:srgbClr val="800000"/>
              </a:buClr>
              <a:buSzPts val="3600"/>
              <a:buFont typeface="Times New Roman"/>
              <a:buNone/>
            </a:pPr>
            <a:r>
              <a:rPr lang="uk-UA" sz="3600" b="1" i="0" u="none" strike="noStrike" cap="none" dirty="0">
                <a:solidFill>
                  <a:srgbClr val="800000"/>
                </a:solidFill>
                <a:latin typeface="Times New Roman"/>
                <a:ea typeface="Times New Roman"/>
                <a:cs typeface="Times New Roman"/>
                <a:sym typeface="Times New Roman"/>
              </a:rPr>
              <a:t> НА УРОКАХ УКРАЇНСЬКОЇ МОВИ І ЛІТЕРАТУРИ – ОДИН ІЗ НАПРЯМІВ АКТИВІЗАЦІЇ ПІЗНАВАЛЬНОЇ ДІЯЛЬНОСТІ   УЧНІВ </a:t>
            </a:r>
            <a:r>
              <a:rPr lang="uk-UA" sz="3600" b="1" dirty="0">
                <a:solidFill>
                  <a:srgbClr val="800000"/>
                </a:solidFill>
                <a:latin typeface="Times New Roman"/>
                <a:ea typeface="Times New Roman"/>
                <a:cs typeface="Times New Roman"/>
                <a:sym typeface="Times New Roman"/>
              </a:rPr>
              <a:t>З ОСОБЛИВИМИ ОСВІИНІМИ ПОТРЕБАМИ</a:t>
            </a:r>
            <a:endParaRPr dirty="0"/>
          </a:p>
        </p:txBody>
      </p:sp>
      <p:sp>
        <p:nvSpPr>
          <p:cNvPr id="685" name="Google Shape;685;p2"/>
          <p:cNvSpPr txBox="1"/>
          <p:nvPr/>
        </p:nvSpPr>
        <p:spPr>
          <a:xfrm>
            <a:off x="1115616" y="692150"/>
            <a:ext cx="6912768" cy="601629"/>
          </a:xfrm>
          <a:prstGeom prst="rect">
            <a:avLst/>
          </a:prstGeom>
          <a:blipFill rotWithShape="1">
            <a:blip r:embed="rId3">
              <a:alphaModFix/>
            </a:blip>
            <a:tile tx="0" ty="0" sx="100000" sy="100000" flip="none" algn="tl"/>
          </a:blip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4400"/>
              <a:buFont typeface="Times New Roman"/>
              <a:buNone/>
            </a:pPr>
            <a:r>
              <a:rPr lang="uk-UA" sz="4400" b="1" i="0" u="none" strike="noStrike" cap="none" dirty="0">
                <a:solidFill>
                  <a:schemeClr val="accent3"/>
                </a:solidFill>
                <a:latin typeface="Times New Roman"/>
                <a:ea typeface="Times New Roman"/>
                <a:cs typeface="Times New Roman"/>
                <a:sym typeface="Times New Roman"/>
              </a:rPr>
              <a:t>ПРОБЛЕМНЕ ПИТАННЯ</a:t>
            </a:r>
            <a:endParaRPr sz="4400" b="1" i="0" u="none" strike="noStrike" cap="none" dirty="0">
              <a:solidFill>
                <a:schemeClr val="accent3"/>
              </a:solidFill>
              <a:latin typeface="Times New Roman"/>
              <a:ea typeface="Times New Roman"/>
              <a:cs typeface="Times New Roman"/>
              <a:sym typeface="Times New Roman"/>
            </a:endParaRPr>
          </a:p>
        </p:txBody>
      </p:sp>
      <p:pic>
        <p:nvPicPr>
          <p:cNvPr id="686" name="Google Shape;686;p2"/>
          <p:cNvPicPr preferRelativeResize="0"/>
          <p:nvPr/>
        </p:nvPicPr>
        <p:blipFill rotWithShape="1">
          <a:blip r:embed="rId4">
            <a:alphaModFix/>
          </a:blip>
          <a:srcRect/>
          <a:stretch/>
        </p:blipFill>
        <p:spPr>
          <a:xfrm>
            <a:off x="2822575" y="0"/>
            <a:ext cx="6321425" cy="6858000"/>
          </a:xfrm>
          <a:prstGeom prst="rect">
            <a:avLst/>
          </a:prstGeom>
          <a:noFill/>
          <a:ln>
            <a:noFill/>
          </a:ln>
        </p:spPr>
      </p:pic>
      <p:pic>
        <p:nvPicPr>
          <p:cNvPr id="687" name="Google Shape;687;p2"/>
          <p:cNvPicPr preferRelativeResize="0"/>
          <p:nvPr/>
        </p:nvPicPr>
        <p:blipFill rotWithShape="1">
          <a:blip r:embed="rId5">
            <a:alphaModFix/>
          </a:blip>
          <a:srcRect/>
          <a:stretch/>
        </p:blipFill>
        <p:spPr>
          <a:xfrm>
            <a:off x="0" y="0"/>
            <a:ext cx="6156575"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7"/>
          <p:cNvSpPr txBox="1">
            <a:spLocks noGrp="1"/>
          </p:cNvSpPr>
          <p:nvPr>
            <p:ph type="title" idx="4294967295"/>
          </p:nvPr>
        </p:nvSpPr>
        <p:spPr>
          <a:xfrm>
            <a:off x="1089891" y="267943"/>
            <a:ext cx="6068291"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  Б2. ЕМОЦІЙНО–ЕТИЧНА </a:t>
            </a:r>
            <a:endParaRPr sz="3600" b="0" i="0" u="none" strike="noStrike" cap="none">
              <a:solidFill>
                <a:srgbClr val="E8AD7D"/>
              </a:solidFill>
              <a:latin typeface="Times New Roman"/>
              <a:ea typeface="Times New Roman"/>
              <a:cs typeface="Times New Roman"/>
              <a:sym typeface="Times New Roman"/>
            </a:endParaRPr>
          </a:p>
        </p:txBody>
      </p:sp>
      <p:sp>
        <p:nvSpPr>
          <p:cNvPr id="894" name="Google Shape;894;p17"/>
          <p:cNvSpPr/>
          <p:nvPr/>
        </p:nvSpPr>
        <p:spPr>
          <a:xfrm>
            <a:off x="378691" y="1006161"/>
            <a:ext cx="8248073" cy="37102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Times New Roman"/>
              <a:buNone/>
            </a:pPr>
            <a:r>
              <a:rPr lang="uk-UA" sz="2000" b="0" i="0" u="none" strike="noStrike" cap="none">
                <a:solidFill>
                  <a:schemeClr val="dk1"/>
                </a:solidFill>
                <a:latin typeface="Times New Roman"/>
                <a:ea typeface="Times New Roman"/>
                <a:cs typeface="Times New Roman"/>
                <a:sym typeface="Times New Roman"/>
              </a:rPr>
              <a:t> </a:t>
            </a:r>
            <a:r>
              <a:rPr lang="uk-UA" sz="1800" b="0" i="0" u="none" strike="noStrike" cap="none">
                <a:solidFill>
                  <a:schemeClr val="dk1"/>
                </a:solidFill>
                <a:latin typeface="Times New Roman"/>
                <a:ea typeface="Times New Roman"/>
                <a:cs typeface="Times New Roman"/>
                <a:sym typeface="Times New Roman"/>
              </a:rPr>
              <a:t>  </a:t>
            </a:r>
            <a:r>
              <a:rPr lang="uk-UA" sz="1800" b="0" i="0" u="none" strike="noStrike" cap="none">
                <a:solidFill>
                  <a:srgbClr val="62721F"/>
                </a:solidFill>
                <a:latin typeface="Times New Roman"/>
                <a:ea typeface="Times New Roman"/>
                <a:cs typeface="Times New Roman"/>
                <a:sym typeface="Times New Roman"/>
              </a:rPr>
              <a:t>Добре </a:t>
            </a:r>
            <a:r>
              <a:rPr lang="uk-UA" sz="1800" b="1" i="1" u="none" strike="noStrike" cap="none">
                <a:solidFill>
                  <a:srgbClr val="62721F"/>
                </a:solidFill>
                <a:latin typeface="Times New Roman"/>
                <a:ea typeface="Times New Roman"/>
                <a:cs typeface="Times New Roman"/>
                <a:sym typeface="Times New Roman"/>
              </a:rPr>
              <a:t>усвідомлюю  особливості відчуття, почуття та емоції, потреби, а також  керую  власними емоційними станами.</a:t>
            </a:r>
            <a:endParaRPr/>
          </a:p>
          <a:p>
            <a:pPr marL="0" marR="0" lvl="0" indent="0" algn="l" rtl="0">
              <a:lnSpc>
                <a:spcPct val="100000"/>
              </a:lnSpc>
              <a:spcBef>
                <a:spcPts val="0"/>
              </a:spcBef>
              <a:spcAft>
                <a:spcPts val="0"/>
              </a:spcAft>
              <a:buClr>
                <a:srgbClr val="62721F"/>
              </a:buClr>
              <a:buSzPts val="1800"/>
              <a:buFont typeface="Times New Roman"/>
              <a:buNone/>
            </a:pPr>
            <a:r>
              <a:rPr lang="uk-UA" sz="1800" b="1" i="1" u="none" strike="noStrike" cap="none">
                <a:solidFill>
                  <a:srgbClr val="62721F"/>
                </a:solidFill>
                <a:latin typeface="Times New Roman"/>
                <a:ea typeface="Times New Roman"/>
                <a:cs typeface="Times New Roman"/>
                <a:sym typeface="Times New Roman"/>
              </a:rPr>
              <a:t> Конструктивно та безпечно взаємодію з учасниками освітнього процесу.</a:t>
            </a:r>
            <a:endParaRPr/>
          </a:p>
          <a:p>
            <a:pPr marL="0" marR="0" lvl="0" indent="0" algn="l" rtl="0">
              <a:lnSpc>
                <a:spcPct val="100000"/>
              </a:lnSpc>
              <a:spcBef>
                <a:spcPts val="0"/>
              </a:spcBef>
              <a:spcAft>
                <a:spcPts val="0"/>
              </a:spcAft>
              <a:buClr>
                <a:srgbClr val="62721F"/>
              </a:buClr>
              <a:buSzPts val="1800"/>
              <a:buFont typeface="Times New Roman"/>
              <a:buNone/>
            </a:pPr>
            <a:r>
              <a:rPr lang="uk-UA" sz="1800" b="1" i="1" u="none" strike="noStrike" cap="none">
                <a:solidFill>
                  <a:srgbClr val="62721F"/>
                </a:solidFill>
                <a:latin typeface="Times New Roman"/>
                <a:ea typeface="Times New Roman"/>
                <a:cs typeface="Times New Roman"/>
                <a:sym typeface="Times New Roman"/>
              </a:rPr>
              <a:t>Усвідомлюю та ціную взаємозалежність людей і систем у глобальному світі.</a:t>
            </a:r>
            <a:endParaRPr sz="1800" b="0" i="0" u="none" strike="noStrike" cap="none">
              <a:solidFill>
                <a:srgbClr val="62721F"/>
              </a:solidFill>
              <a:latin typeface="Times New Roman"/>
              <a:ea typeface="Times New Roman"/>
              <a:cs typeface="Times New Roman"/>
              <a:sym typeface="Times New Roman"/>
            </a:endParaRPr>
          </a:p>
          <a:p>
            <a:pPr marL="0" marR="2540" lvl="0" indent="450215" algn="just" rtl="0">
              <a:lnSpc>
                <a:spcPct val="100000"/>
              </a:lnSpc>
              <a:spcBef>
                <a:spcPts val="325"/>
              </a:spcBef>
              <a:spcAft>
                <a:spcPts val="0"/>
              </a:spcAft>
              <a:buClr>
                <a:srgbClr val="800000"/>
              </a:buClr>
              <a:buSzPts val="1800"/>
              <a:buFont typeface="Times New Roman"/>
              <a:buNone/>
            </a:pPr>
            <a:r>
              <a:rPr lang="uk-UA" sz="1800" b="1" i="0" u="none" strike="noStrike" cap="none">
                <a:solidFill>
                  <a:srgbClr val="800000"/>
                </a:solidFill>
                <a:latin typeface="Times New Roman"/>
                <a:ea typeface="Times New Roman"/>
                <a:cs typeface="Times New Roman"/>
                <a:sym typeface="Times New Roman"/>
              </a:rPr>
              <a:t>Хочу звернути увагу, що з найвищим виявом емоційно-етичної компетентності  ми зустрічаємося саме в літературі, де слово переливається всіма барвами, набуває здатності виражати естетичну функцію, виступати в такій дії, до якої його може спонукати лише справжній майстер слова, письменник. Важливим засобом естетичного виховання є фольклор, уривки з художніх творів.</a:t>
            </a:r>
            <a:endParaRPr sz="1800" b="1" i="0" u="none" strike="noStrike" cap="none">
              <a:solidFill>
                <a:srgbClr val="800000"/>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chemeClr val="dk1"/>
              </a:buClr>
              <a:buSzPts val="1800"/>
              <a:buFont typeface="Times New Roman"/>
              <a:buNone/>
            </a:pPr>
            <a:endParaRPr sz="1800" b="0" i="0" u="none" strike="noStrike" cap="none">
              <a:solidFill>
                <a:schemeClr val="dk1"/>
              </a:solidFill>
              <a:latin typeface="Times New Roman"/>
              <a:ea typeface="Times New Roman"/>
              <a:cs typeface="Times New Roman"/>
              <a:sym typeface="Times New Roman"/>
            </a:endParaRPr>
          </a:p>
          <a:p>
            <a:pPr marL="0" marR="2540" lvl="0" indent="450215" algn="just" rtl="0">
              <a:lnSpc>
                <a:spcPct val="120000"/>
              </a:lnSpc>
              <a:spcBef>
                <a:spcPts val="325"/>
              </a:spcBef>
              <a:spcAft>
                <a:spcPts val="0"/>
              </a:spcAft>
              <a:buClr>
                <a:schemeClr val="dk1"/>
              </a:buClr>
              <a:buSzPts val="2000"/>
              <a:buFont typeface="Times New Roman"/>
              <a:buNone/>
            </a:pPr>
            <a:endParaRPr sz="2000" b="0" i="0" u="none" strike="noStrike" cap="none">
              <a:solidFill>
                <a:schemeClr val="dk1"/>
              </a:solidFill>
              <a:latin typeface="Times New Roman"/>
              <a:ea typeface="Times New Roman"/>
              <a:cs typeface="Times New Roman"/>
              <a:sym typeface="Times New Roman"/>
            </a:endParaRPr>
          </a:p>
        </p:txBody>
      </p:sp>
      <p:sp>
        <p:nvSpPr>
          <p:cNvPr id="895" name="Google Shape;895;p17"/>
          <p:cNvSpPr/>
          <p:nvPr/>
        </p:nvSpPr>
        <p:spPr>
          <a:xfrm>
            <a:off x="2604655" y="3829796"/>
            <a:ext cx="6022109" cy="585185"/>
          </a:xfrm>
          <a:prstGeom prst="rect">
            <a:avLst/>
          </a:prstGeom>
          <a:solidFill>
            <a:srgbClr val="CCCC00"/>
          </a:solidFill>
          <a:ln w="15875" cap="rnd" cmpd="sng">
            <a:solidFill>
              <a:srgbClr val="5F6F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Емоційне сприйняття уроку</a:t>
            </a:r>
            <a:endParaRPr sz="3600" b="1" i="0" u="none" strike="noStrike" cap="none">
              <a:solidFill>
                <a:srgbClr val="CC0000"/>
              </a:solidFill>
              <a:latin typeface="Times New Roman"/>
              <a:ea typeface="Times New Roman"/>
              <a:cs typeface="Times New Roman"/>
              <a:sym typeface="Times New Roman"/>
            </a:endParaRPr>
          </a:p>
        </p:txBody>
      </p:sp>
      <p:sp>
        <p:nvSpPr>
          <p:cNvPr id="896" name="Google Shape;896;p17"/>
          <p:cNvSpPr/>
          <p:nvPr/>
        </p:nvSpPr>
        <p:spPr>
          <a:xfrm>
            <a:off x="378691" y="4495833"/>
            <a:ext cx="5442412" cy="513522"/>
          </a:xfrm>
          <a:prstGeom prst="flowChartPunchedTape">
            <a:avLst/>
          </a:prstGeom>
          <a:solidFill>
            <a:srgbClr val="E2A9A3"/>
          </a:solidFill>
          <a:ln w="15875" cap="rnd" cmpd="sng">
            <a:solidFill>
              <a:srgbClr val="5F6F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6000"/>
              </a:lnSpc>
              <a:spcBef>
                <a:spcPts val="0"/>
              </a:spcBef>
              <a:spcAft>
                <a:spcPts val="0"/>
              </a:spcAft>
              <a:buClr>
                <a:srgbClr val="CC0000"/>
              </a:buClr>
              <a:buSzPts val="2400"/>
              <a:buFont typeface="Times New Roman"/>
              <a:buNone/>
            </a:pPr>
            <a:r>
              <a:rPr lang="uk-UA" sz="2400" b="0" i="0" u="none" strike="noStrike" cap="none">
                <a:solidFill>
                  <a:srgbClr val="CC0000"/>
                </a:solidFill>
                <a:latin typeface="Times New Roman"/>
                <a:ea typeface="Times New Roman"/>
                <a:cs typeface="Times New Roman"/>
                <a:sym typeface="Times New Roman"/>
              </a:rPr>
              <a:t>Пізнавальне відео «Чемне привітання»</a:t>
            </a:r>
            <a:endParaRPr sz="2400" b="0" i="0" u="none" strike="noStrike" cap="none">
              <a:solidFill>
                <a:srgbClr val="CC0000"/>
              </a:solidFill>
              <a:latin typeface="Calibri"/>
              <a:ea typeface="Calibri"/>
              <a:cs typeface="Calibri"/>
              <a:sym typeface="Calibri"/>
            </a:endParaRPr>
          </a:p>
        </p:txBody>
      </p:sp>
      <p:sp>
        <p:nvSpPr>
          <p:cNvPr id="897" name="Google Shape;897;p17"/>
          <p:cNvSpPr/>
          <p:nvPr/>
        </p:nvSpPr>
        <p:spPr>
          <a:xfrm>
            <a:off x="990146" y="5009355"/>
            <a:ext cx="6777636" cy="548320"/>
          </a:xfrm>
          <a:prstGeom prst="flowChartPunchedTape">
            <a:avLst/>
          </a:prstGeom>
          <a:solidFill>
            <a:srgbClr val="E2A9A3"/>
          </a:solidFill>
          <a:ln w="15875" cap="rnd" cmpd="sng">
            <a:solidFill>
              <a:srgbClr val="5F6F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6000"/>
              </a:lnSpc>
              <a:spcBef>
                <a:spcPts val="0"/>
              </a:spcBef>
              <a:spcAft>
                <a:spcPts val="0"/>
              </a:spcAft>
              <a:buClr>
                <a:srgbClr val="CC0000"/>
              </a:buClr>
              <a:buSzPts val="2400"/>
              <a:buFont typeface="Times New Roman"/>
              <a:buNone/>
            </a:pPr>
            <a:r>
              <a:rPr lang="uk-UA" sz="2400" b="0" i="0" u="none" strike="noStrike" cap="none">
                <a:solidFill>
                  <a:srgbClr val="CC0000"/>
                </a:solidFill>
                <a:latin typeface="Times New Roman"/>
                <a:ea typeface="Times New Roman"/>
                <a:cs typeface="Times New Roman"/>
                <a:sym typeface="Times New Roman"/>
              </a:rPr>
              <a:t>Психологічна вправа «Подаруй настрій».</a:t>
            </a:r>
            <a:endParaRPr sz="2400" b="0" i="0" u="none" strike="noStrike" cap="none">
              <a:solidFill>
                <a:srgbClr val="CC0000"/>
              </a:solidFill>
              <a:latin typeface="Calibri"/>
              <a:ea typeface="Calibri"/>
              <a:cs typeface="Calibri"/>
              <a:sym typeface="Calibri"/>
            </a:endParaRPr>
          </a:p>
        </p:txBody>
      </p:sp>
      <p:sp>
        <p:nvSpPr>
          <p:cNvPr id="898" name="Google Shape;898;p17"/>
          <p:cNvSpPr/>
          <p:nvPr/>
        </p:nvSpPr>
        <p:spPr>
          <a:xfrm>
            <a:off x="3301093" y="5557675"/>
            <a:ext cx="5442412" cy="489528"/>
          </a:xfrm>
          <a:prstGeom prst="flowChartPunchedTape">
            <a:avLst/>
          </a:prstGeom>
          <a:solidFill>
            <a:srgbClr val="E2A9A3"/>
          </a:solidFill>
          <a:ln w="15875" cap="rnd" cmpd="sng">
            <a:solidFill>
              <a:srgbClr val="5F6F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6000"/>
              </a:lnSpc>
              <a:spcBef>
                <a:spcPts val="0"/>
              </a:spcBef>
              <a:spcAft>
                <a:spcPts val="0"/>
              </a:spcAft>
              <a:buClr>
                <a:srgbClr val="CC0000"/>
              </a:buClr>
              <a:buSzPts val="2400"/>
              <a:buFont typeface="Times New Roman"/>
              <a:buNone/>
            </a:pPr>
            <a:r>
              <a:rPr lang="uk-UA" sz="2400" b="0" i="0" u="none" strike="noStrike" cap="none">
                <a:solidFill>
                  <a:srgbClr val="CC0000"/>
                </a:solidFill>
                <a:latin typeface="Times New Roman"/>
                <a:ea typeface="Times New Roman"/>
                <a:cs typeface="Times New Roman"/>
                <a:sym typeface="Times New Roman"/>
              </a:rPr>
              <a:t>«Коло компліментів».</a:t>
            </a:r>
            <a:endParaRPr sz="2400" b="0" i="0" u="none" strike="noStrike" cap="none">
              <a:solidFill>
                <a:srgbClr val="CC0000"/>
              </a:solidFill>
              <a:latin typeface="Calibri"/>
              <a:ea typeface="Calibri"/>
              <a:cs typeface="Calibri"/>
              <a:sym typeface="Calibri"/>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8"/>
          <p:cNvSpPr txBox="1">
            <a:spLocks noGrp="1"/>
          </p:cNvSpPr>
          <p:nvPr>
            <p:ph type="title" idx="4294967295"/>
          </p:nvPr>
        </p:nvSpPr>
        <p:spPr>
          <a:xfrm>
            <a:off x="971600" y="239638"/>
            <a:ext cx="7840784"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   Б3. ПЕДАГОГІЧНЕ ПАРТНЕРСТВО </a:t>
            </a:r>
            <a:endParaRPr sz="3600" b="0" i="0" u="none" strike="noStrike" cap="none">
              <a:solidFill>
                <a:srgbClr val="E8AD7D"/>
              </a:solidFill>
              <a:latin typeface="Times New Roman"/>
              <a:ea typeface="Times New Roman"/>
              <a:cs typeface="Times New Roman"/>
              <a:sym typeface="Times New Roman"/>
            </a:endParaRPr>
          </a:p>
        </p:txBody>
      </p:sp>
      <p:sp>
        <p:nvSpPr>
          <p:cNvPr id="904" name="Google Shape;904;p18"/>
          <p:cNvSpPr/>
          <p:nvPr/>
        </p:nvSpPr>
        <p:spPr>
          <a:xfrm>
            <a:off x="309074" y="758473"/>
            <a:ext cx="4459571" cy="59400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000"/>
              <a:buFont typeface="Times New Roman"/>
              <a:buNone/>
            </a:pPr>
            <a:r>
              <a:rPr lang="uk-UA" sz="2000" b="0" i="0" u="none" strike="noStrike" cap="none">
                <a:solidFill>
                  <a:srgbClr val="0000FF"/>
                </a:solidFill>
                <a:latin typeface="Times New Roman"/>
                <a:ea typeface="Times New Roman"/>
                <a:cs typeface="Times New Roman"/>
                <a:sym typeface="Times New Roman"/>
              </a:rPr>
              <a:t> </a:t>
            </a:r>
            <a:r>
              <a:rPr lang="uk-UA" sz="1800" b="0" i="0" u="none" strike="noStrike" cap="none">
                <a:solidFill>
                  <a:srgbClr val="0000FF"/>
                </a:solidFill>
                <a:latin typeface="Times New Roman"/>
                <a:ea typeface="Times New Roman"/>
                <a:cs typeface="Times New Roman"/>
                <a:sym typeface="Times New Roman"/>
              </a:rPr>
              <a:t>  </a:t>
            </a:r>
            <a:r>
              <a:rPr lang="uk-UA" sz="1800" b="1" i="0" u="none" strike="noStrike" cap="none">
                <a:solidFill>
                  <a:srgbClr val="0000FF"/>
                </a:solidFill>
                <a:latin typeface="Times New Roman"/>
                <a:ea typeface="Times New Roman"/>
                <a:cs typeface="Times New Roman"/>
                <a:sym typeface="Times New Roman"/>
              </a:rPr>
              <a:t>Компетентність педагогічного партнерства </a:t>
            </a:r>
            <a:r>
              <a:rPr lang="uk-UA" sz="1800" b="0" i="0" u="none" strike="noStrike" cap="none">
                <a:solidFill>
                  <a:srgbClr val="0000FF"/>
                </a:solidFill>
                <a:latin typeface="Times New Roman"/>
                <a:ea typeface="Times New Roman"/>
                <a:cs typeface="Times New Roman"/>
                <a:sym typeface="Times New Roman"/>
              </a:rPr>
              <a:t>формую  шляхом використання методів колективного навчання: </a:t>
            </a:r>
            <a:endParaRPr/>
          </a:p>
          <a:p>
            <a:pPr marL="285750" marR="0" lvl="0" indent="-285750" algn="l" rtl="0">
              <a:lnSpc>
                <a:spcPct val="100000"/>
              </a:lnSpc>
              <a:spcBef>
                <a:spcPts val="0"/>
              </a:spcBef>
              <a:spcAft>
                <a:spcPts val="0"/>
              </a:spcAft>
              <a:buClr>
                <a:srgbClr val="0000FF"/>
              </a:buClr>
              <a:buSzPts val="1800"/>
              <a:buFont typeface="Noto Sans Symbols"/>
              <a:buChar char="❖"/>
            </a:pPr>
            <a:r>
              <a:rPr lang="uk-UA" sz="1800" b="0" i="0" u="none" strike="noStrike" cap="none">
                <a:solidFill>
                  <a:srgbClr val="0000FF"/>
                </a:solidFill>
                <a:latin typeface="Times New Roman"/>
                <a:ea typeface="Times New Roman"/>
                <a:cs typeface="Times New Roman"/>
                <a:sym typeface="Times New Roman"/>
              </a:rPr>
              <a:t>робота в парах</a:t>
            </a:r>
            <a:endParaRPr/>
          </a:p>
          <a:p>
            <a:pPr marL="285750" marR="0" lvl="0" indent="-285750" algn="l" rtl="0">
              <a:lnSpc>
                <a:spcPct val="100000"/>
              </a:lnSpc>
              <a:spcBef>
                <a:spcPts val="0"/>
              </a:spcBef>
              <a:spcAft>
                <a:spcPts val="0"/>
              </a:spcAft>
              <a:buClr>
                <a:srgbClr val="0000FF"/>
              </a:buClr>
              <a:buSzPts val="1800"/>
              <a:buFont typeface="Noto Sans Symbols"/>
              <a:buChar char="❖"/>
            </a:pPr>
            <a:r>
              <a:rPr lang="uk-UA" sz="1800" b="0" i="0" u="none" strike="noStrike" cap="none">
                <a:solidFill>
                  <a:srgbClr val="0000FF"/>
                </a:solidFill>
                <a:latin typeface="Times New Roman"/>
                <a:ea typeface="Times New Roman"/>
                <a:cs typeface="Times New Roman"/>
                <a:sym typeface="Times New Roman"/>
              </a:rPr>
              <a:t>малих групах, а також різні види аналізу епічного твору: компаративний хронотопічнний; ерменевтичний; слідом за автором та інші. </a:t>
            </a:r>
            <a:endParaRPr/>
          </a:p>
          <a:p>
            <a:pPr marL="0" marR="0" lvl="0" indent="0" algn="l" rtl="0">
              <a:lnSpc>
                <a:spcPct val="100000"/>
              </a:lnSpc>
              <a:spcBef>
                <a:spcPts val="0"/>
              </a:spcBef>
              <a:spcAft>
                <a:spcPts val="0"/>
              </a:spcAft>
              <a:buClr>
                <a:srgbClr val="0000FF"/>
              </a:buClr>
              <a:buSzPts val="1800"/>
              <a:buFont typeface="Times New Roman"/>
              <a:buNone/>
            </a:pPr>
            <a:r>
              <a:rPr lang="uk-UA" sz="1800" b="0" i="0" u="none" strike="noStrike" cap="none">
                <a:solidFill>
                  <a:srgbClr val="0000FF"/>
                </a:solidFill>
                <a:latin typeface="Times New Roman"/>
                <a:ea typeface="Times New Roman"/>
                <a:cs typeface="Times New Roman"/>
                <a:sym typeface="Times New Roman"/>
              </a:rPr>
              <a:t>Наприклад, на уроці позакласного читання у 6 класі, розглядаючи оповідання В.Винниченка «Кумедія з Костем» використовую прийом слідування за                               автором.  </a:t>
            </a:r>
            <a:endParaRPr/>
          </a:p>
          <a:p>
            <a:pPr marL="0" marR="0" lvl="0" indent="0" algn="l" rtl="0">
              <a:lnSpc>
                <a:spcPct val="100000"/>
              </a:lnSpc>
              <a:spcBef>
                <a:spcPts val="0"/>
              </a:spcBef>
              <a:spcAft>
                <a:spcPts val="0"/>
              </a:spcAft>
              <a:buClr>
                <a:srgbClr val="0000FF"/>
              </a:buClr>
              <a:buSzPts val="1800"/>
              <a:buFont typeface="Times New Roman"/>
              <a:buNone/>
            </a:pPr>
            <a:r>
              <a:rPr lang="uk-UA" sz="1800" b="0" i="0" u="none" strike="noStrike" cap="none">
                <a:solidFill>
                  <a:srgbClr val="0000FF"/>
                </a:solidFill>
                <a:latin typeface="Times New Roman"/>
                <a:ea typeface="Times New Roman"/>
                <a:cs typeface="Times New Roman"/>
                <a:sym typeface="Times New Roman"/>
              </a:rPr>
              <a:t>На уроці допомагаю здобувачам                 освіти, спрямовую їх до прийняття  рішення та виконання завдань. </a:t>
            </a:r>
            <a:r>
              <a:rPr lang="uk-UA" sz="1800" b="1" i="0" u="none" strike="noStrike" cap="none">
                <a:solidFill>
                  <a:srgbClr val="0000FF"/>
                </a:solidFill>
                <a:latin typeface="Times New Roman"/>
                <a:ea typeface="Times New Roman"/>
                <a:cs typeface="Times New Roman"/>
                <a:sym typeface="Times New Roman"/>
              </a:rPr>
              <a:t>Забезпечую в освітньому середовищу сприятливі умови для кожного учня, з огляду на його індивідуальні потреби, можливості, здібності та інтереси. </a:t>
            </a:r>
            <a:endParaRPr/>
          </a:p>
        </p:txBody>
      </p:sp>
      <p:pic>
        <p:nvPicPr>
          <p:cNvPr id="905" name="Google Shape;905;p18"/>
          <p:cNvPicPr preferRelativeResize="0"/>
          <p:nvPr/>
        </p:nvPicPr>
        <p:blipFill rotWithShape="1">
          <a:blip r:embed="rId3">
            <a:alphaModFix/>
          </a:blip>
          <a:srcRect/>
          <a:stretch/>
        </p:blipFill>
        <p:spPr>
          <a:xfrm>
            <a:off x="3800475" y="2428875"/>
            <a:ext cx="5343525" cy="4578350"/>
          </a:xfrm>
          <a:prstGeom prst="rect">
            <a:avLst/>
          </a:prstGeom>
          <a:noFill/>
          <a:ln>
            <a:noFill/>
          </a:ln>
        </p:spPr>
      </p:pic>
      <p:sp>
        <p:nvSpPr>
          <p:cNvPr id="906" name="Google Shape;906;p18"/>
          <p:cNvSpPr/>
          <p:nvPr/>
        </p:nvSpPr>
        <p:spPr>
          <a:xfrm>
            <a:off x="4640262" y="661987"/>
            <a:ext cx="4424362" cy="2022475"/>
          </a:xfrm>
          <a:prstGeom prst="horizontalScroll">
            <a:avLst>
              <a:gd name="adj" fmla="val 12500"/>
            </a:avLst>
          </a:prstGeom>
          <a:solidFill>
            <a:schemeClr val="lt1"/>
          </a:solidFill>
          <a:ln w="15875" cap="rnd" cmpd="sng">
            <a:solidFill>
              <a:srgbClr val="DEB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7000"/>
              </a:lnSpc>
              <a:spcBef>
                <a:spcPts val="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rgbClr val="000000"/>
              </a:buClr>
              <a:buSzPts val="1600"/>
              <a:buFont typeface="Times New Roman"/>
              <a:buNone/>
            </a:pPr>
            <a:r>
              <a:rPr lang="uk-UA" sz="1600" b="1" i="0" u="none">
                <a:solidFill>
                  <a:srgbClr val="000000"/>
                </a:solidFill>
                <a:latin typeface="Times New Roman"/>
                <a:ea typeface="Times New Roman"/>
                <a:cs typeface="Times New Roman"/>
                <a:sym typeface="Times New Roman"/>
              </a:rPr>
              <a:t>«Пам’ятка»</a:t>
            </a:r>
            <a:endParaRPr/>
          </a:p>
          <a:p>
            <a:pPr marL="0" marR="0" lvl="0" indent="-101600" algn="l" rtl="0">
              <a:lnSpc>
                <a:spcPct val="107000"/>
              </a:lnSpc>
              <a:spcBef>
                <a:spcPts val="800"/>
              </a:spcBef>
              <a:spcAft>
                <a:spcPts val="0"/>
              </a:spcAft>
              <a:buClr>
                <a:srgbClr val="000000"/>
              </a:buClr>
              <a:buSzPts val="1600"/>
              <a:buFont typeface="Noto Sans Symbols"/>
              <a:buChar char="❖"/>
            </a:pPr>
            <a:r>
              <a:rPr lang="uk-UA" sz="1600" b="0" i="0" u="none">
                <a:solidFill>
                  <a:srgbClr val="000000"/>
                </a:solidFill>
                <a:latin typeface="Times New Roman"/>
                <a:ea typeface="Times New Roman"/>
                <a:cs typeface="Times New Roman"/>
                <a:sym typeface="Times New Roman"/>
              </a:rPr>
              <a:t>Доброзичливість, привітність, повага.</a:t>
            </a:r>
            <a:endParaRPr sz="1600" b="0" i="0" u="none">
              <a:solidFill>
                <a:srgbClr val="000000"/>
              </a:solidFill>
              <a:latin typeface="Calibri"/>
              <a:ea typeface="Calibri"/>
              <a:cs typeface="Calibri"/>
              <a:sym typeface="Calibri"/>
            </a:endParaRPr>
          </a:p>
          <a:p>
            <a:pPr marL="0" marR="0" lvl="0" indent="-101600" algn="l" rtl="0">
              <a:lnSpc>
                <a:spcPct val="107000"/>
              </a:lnSpc>
              <a:spcBef>
                <a:spcPts val="0"/>
              </a:spcBef>
              <a:spcAft>
                <a:spcPts val="0"/>
              </a:spcAft>
              <a:buClr>
                <a:srgbClr val="000000"/>
              </a:buClr>
              <a:buSzPts val="1600"/>
              <a:buFont typeface="Noto Sans Symbols"/>
              <a:buChar char="❖"/>
            </a:pPr>
            <a:r>
              <a:rPr lang="uk-UA" sz="1600" b="0" i="0" u="none">
                <a:solidFill>
                  <a:srgbClr val="000000"/>
                </a:solidFill>
                <a:latin typeface="Times New Roman"/>
                <a:ea typeface="Times New Roman"/>
                <a:cs typeface="Times New Roman"/>
                <a:sym typeface="Times New Roman"/>
              </a:rPr>
              <a:t> Говорити по одному, не перебивати.</a:t>
            </a:r>
            <a:endParaRPr sz="1600" b="0" i="0" u="none">
              <a:solidFill>
                <a:srgbClr val="000000"/>
              </a:solidFill>
              <a:latin typeface="Calibri"/>
              <a:ea typeface="Calibri"/>
              <a:cs typeface="Calibri"/>
              <a:sym typeface="Calibri"/>
            </a:endParaRPr>
          </a:p>
          <a:p>
            <a:pPr marL="0" marR="0" lvl="0" indent="-101600" algn="l" rtl="0">
              <a:lnSpc>
                <a:spcPct val="107000"/>
              </a:lnSpc>
              <a:spcBef>
                <a:spcPts val="0"/>
              </a:spcBef>
              <a:spcAft>
                <a:spcPts val="0"/>
              </a:spcAft>
              <a:buClr>
                <a:srgbClr val="000000"/>
              </a:buClr>
              <a:buSzPts val="1600"/>
              <a:buFont typeface="Noto Sans Symbols"/>
              <a:buChar char="❖"/>
            </a:pPr>
            <a:r>
              <a:rPr lang="uk-UA" sz="1600" b="0" i="0" u="none">
                <a:solidFill>
                  <a:srgbClr val="000000"/>
                </a:solidFill>
                <a:latin typeface="Times New Roman"/>
                <a:ea typeface="Times New Roman"/>
                <a:cs typeface="Times New Roman"/>
                <a:sym typeface="Times New Roman"/>
              </a:rPr>
              <a:t>Учитись слухати й чути.</a:t>
            </a:r>
            <a:endParaRPr/>
          </a:p>
          <a:p>
            <a:pPr marL="0" marR="0" lvl="0" indent="0" algn="l" rtl="0">
              <a:lnSpc>
                <a:spcPct val="107000"/>
              </a:lnSpc>
              <a:spcBef>
                <a:spcPts val="0"/>
              </a:spcBef>
              <a:spcAft>
                <a:spcPts val="0"/>
              </a:spcAft>
              <a:buClr>
                <a:srgbClr val="000000"/>
              </a:buClr>
              <a:buSzPts val="1600"/>
              <a:buFont typeface="Times New Roman"/>
              <a:buNone/>
            </a:pPr>
            <a:r>
              <a:rPr lang="uk-UA" sz="1600" b="0" i="0" u="none">
                <a:solidFill>
                  <a:srgbClr val="000000"/>
                </a:solidFill>
                <a:latin typeface="Times New Roman"/>
                <a:ea typeface="Times New Roman"/>
                <a:cs typeface="Times New Roman"/>
                <a:sym typeface="Times New Roman"/>
              </a:rPr>
              <a:t>До вищезазначених правил додайте свої 1-2 пункти, потім представте їх.</a:t>
            </a: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600"/>
              <a:buFont typeface="Times New Roman"/>
              <a:buNone/>
            </a:pPr>
            <a:endParaRPr sz="1600" b="1" i="0" u="none">
              <a:solidFill>
                <a:srgbClr val="000000"/>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1600" b="1" i="0" u="none">
              <a:solidFill>
                <a:srgbClr val="000000"/>
              </a:solidFill>
              <a:latin typeface="Times New Roman"/>
              <a:ea typeface="Times New Roman"/>
              <a:cs typeface="Times New Roman"/>
              <a:sym typeface="Times New Roman"/>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905"/>
                                        </p:tgtEl>
                                        <p:attrNameLst>
                                          <p:attrName>style.visibility</p:attrName>
                                        </p:attrNameLst>
                                      </p:cBhvr>
                                      <p:to>
                                        <p:strVal val="visible"/>
                                      </p:to>
                                    </p:set>
                                    <p:animEffect transition="in" filter="fade">
                                      <p:cBhvr>
                                        <p:cTn id="7" dur="1250"/>
                                        <p:tgtEl>
                                          <p:spTgt spid="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9"/>
          <p:cNvSpPr txBox="1">
            <a:spLocks noGrp="1"/>
          </p:cNvSpPr>
          <p:nvPr>
            <p:ph type="title" idx="4294967295"/>
          </p:nvPr>
        </p:nvSpPr>
        <p:spPr>
          <a:xfrm>
            <a:off x="1560997" y="335027"/>
            <a:ext cx="4400927" cy="563330"/>
          </a:xfrm>
          <a:prstGeom prst="rect">
            <a:avLst/>
          </a:prstGeom>
          <a:solidFill>
            <a:srgbClr val="CC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8AD7D"/>
              </a:buClr>
              <a:buSzPts val="3600"/>
              <a:buFont typeface="Times New Roman"/>
              <a:buNone/>
            </a:pPr>
            <a:r>
              <a:rPr lang="uk-UA" sz="3600" b="1" i="0" u="none" strike="noStrike" cap="none" dirty="0">
                <a:solidFill>
                  <a:srgbClr val="E8AD7D"/>
                </a:solidFill>
                <a:latin typeface="Times New Roman"/>
                <a:ea typeface="Times New Roman"/>
                <a:cs typeface="Times New Roman"/>
                <a:sym typeface="Times New Roman"/>
              </a:rPr>
              <a:t>В1. ІНКЛЮЗИВНА</a:t>
            </a:r>
            <a:endParaRPr sz="3600" b="0" i="0" u="none" strike="noStrike" cap="none" dirty="0">
              <a:solidFill>
                <a:srgbClr val="E8AD7D"/>
              </a:solidFill>
              <a:latin typeface="Times New Roman"/>
              <a:ea typeface="Times New Roman"/>
              <a:cs typeface="Times New Roman"/>
              <a:sym typeface="Times New Roman"/>
            </a:endParaRPr>
          </a:p>
        </p:txBody>
      </p:sp>
      <p:sp>
        <p:nvSpPr>
          <p:cNvPr id="912" name="Google Shape;912;p19"/>
          <p:cNvSpPr txBox="1"/>
          <p:nvPr/>
        </p:nvSpPr>
        <p:spPr>
          <a:xfrm>
            <a:off x="304800" y="2544762"/>
            <a:ext cx="8745537" cy="10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Times New Roman"/>
              <a:buNone/>
            </a:pPr>
            <a:r>
              <a:rPr lang="uk-UA" sz="2000" b="0" i="0" u="none">
                <a:solidFill>
                  <a:schemeClr val="dk1"/>
                </a:solidFill>
                <a:latin typeface="Times New Roman"/>
                <a:ea typeface="Times New Roman"/>
                <a:cs typeface="Times New Roman"/>
                <a:sym typeface="Times New Roman"/>
              </a:rPr>
              <a:t> </a:t>
            </a:r>
            <a:r>
              <a:rPr lang="uk-UA" sz="1800" b="0" i="0" u="none">
                <a:solidFill>
                  <a:schemeClr val="dk1"/>
                </a:solidFill>
                <a:latin typeface="Times New Roman"/>
                <a:ea typeface="Times New Roman"/>
                <a:cs typeface="Times New Roman"/>
                <a:sym typeface="Times New Roman"/>
              </a:rPr>
              <a:t>  </a:t>
            </a:r>
            <a:r>
              <a:rPr lang="uk-UA" sz="1800" b="1" i="0" u="none">
                <a:solidFill>
                  <a:schemeClr val="dk1"/>
                </a:solidFill>
                <a:latin typeface="Times New Roman"/>
                <a:ea typeface="Times New Roman"/>
                <a:cs typeface="Times New Roman"/>
                <a:sym typeface="Times New Roman"/>
              </a:rPr>
              <a:t> </a:t>
            </a:r>
            <a:r>
              <a:rPr lang="uk-UA" sz="1800" b="1" i="1" u="none">
                <a:solidFill>
                  <a:schemeClr val="dk1"/>
                </a:solidFill>
                <a:latin typeface="Times New Roman"/>
                <a:ea typeface="Times New Roman"/>
                <a:cs typeface="Times New Roman"/>
                <a:sym typeface="Times New Roman"/>
              </a:rPr>
              <a:t>  </a:t>
            </a:r>
            <a:r>
              <a:rPr lang="uk-UA" sz="1800" b="1" i="0" u="none">
                <a:solidFill>
                  <a:schemeClr val="dk1"/>
                </a:solidFill>
                <a:latin typeface="Times New Roman"/>
                <a:ea typeface="Times New Roman"/>
                <a:cs typeface="Times New Roman"/>
                <a:sym typeface="Times New Roman"/>
              </a:rPr>
              <a:t> </a:t>
            </a:r>
            <a:r>
              <a:rPr lang="uk-UA" sz="1800" b="0" i="0" u="none">
                <a:solidFill>
                  <a:schemeClr val="dk1"/>
                </a:solidFill>
                <a:latin typeface="Times New Roman"/>
                <a:ea typeface="Times New Roman"/>
                <a:cs typeface="Times New Roman"/>
                <a:sym typeface="Times New Roman"/>
              </a:rPr>
              <a:t>  </a:t>
            </a:r>
            <a:r>
              <a:rPr lang="uk-UA" sz="2000" b="1" i="1" u="none">
                <a:solidFill>
                  <a:schemeClr val="dk1"/>
                </a:solidFill>
                <a:latin typeface="Times New Roman"/>
                <a:ea typeface="Times New Roman"/>
                <a:cs typeface="Times New Roman"/>
                <a:sym typeface="Times New Roman"/>
              </a:rPr>
              <a:t> </a:t>
            </a:r>
            <a:r>
              <a:rPr lang="uk-UA" sz="1800" b="0" i="0" u="none">
                <a:solidFill>
                  <a:schemeClr val="dk1"/>
                </a:solidFill>
                <a:latin typeface="Times New Roman"/>
                <a:ea typeface="Times New Roman"/>
                <a:cs typeface="Times New Roman"/>
                <a:sym typeface="Times New Roman"/>
              </a:rPr>
              <a:t> </a:t>
            </a:r>
            <a:endParaRPr sz="2000" b="1" i="1"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sp>
        <p:nvSpPr>
          <p:cNvPr id="913" name="Google Shape;913;p19"/>
          <p:cNvSpPr txBox="1"/>
          <p:nvPr/>
        </p:nvSpPr>
        <p:spPr>
          <a:xfrm>
            <a:off x="304204" y="1168212"/>
            <a:ext cx="6539048" cy="11062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uk-UA" sz="2000" b="1" i="1" u="none" strike="noStrike" cap="none">
                <a:solidFill>
                  <a:schemeClr val="dk1"/>
                </a:solidFill>
                <a:latin typeface="Garamond"/>
                <a:ea typeface="Garamond"/>
                <a:cs typeface="Garamond"/>
                <a:sym typeface="Garamond"/>
              </a:rPr>
              <a:t> </a:t>
            </a:r>
            <a:r>
              <a:rPr lang="uk-UA" sz="2000" b="1" i="0" u="none" strike="noStrike" cap="none">
                <a:solidFill>
                  <a:schemeClr val="dk1"/>
                </a:solidFill>
                <a:latin typeface="Garamond"/>
                <a:ea typeface="Garamond"/>
                <a:cs typeface="Garamond"/>
                <a:sym typeface="Garamond"/>
              </a:rPr>
              <a:t>Формую  інклюзивну компетентність шляхом створення в освітньому середовищі сприятливих умови для кожного учня, з огляду на його індивідуальні потреби, можливості, здібності та інтереси.  </a:t>
            </a:r>
            <a:endParaRPr/>
          </a:p>
        </p:txBody>
      </p:sp>
      <p:pic>
        <p:nvPicPr>
          <p:cNvPr id="914" name="Google Shape;914;p19"/>
          <p:cNvPicPr preferRelativeResize="0"/>
          <p:nvPr/>
        </p:nvPicPr>
        <p:blipFill rotWithShape="1">
          <a:blip r:embed="rId3">
            <a:alphaModFix/>
          </a:blip>
          <a:srcRect/>
          <a:stretch/>
        </p:blipFill>
        <p:spPr>
          <a:xfrm>
            <a:off x="1560512" y="4154487"/>
            <a:ext cx="5921375" cy="2343150"/>
          </a:xfrm>
          <a:prstGeom prst="rect">
            <a:avLst/>
          </a:prstGeom>
          <a:noFill/>
          <a:ln>
            <a:noFill/>
          </a:ln>
        </p:spPr>
      </p:pic>
      <p:pic>
        <p:nvPicPr>
          <p:cNvPr id="915" name="Google Shape;915;p19"/>
          <p:cNvPicPr preferRelativeResize="0"/>
          <p:nvPr/>
        </p:nvPicPr>
        <p:blipFill rotWithShape="1">
          <a:blip r:embed="rId4">
            <a:alphaModFix/>
          </a:blip>
          <a:srcRect/>
          <a:stretch/>
        </p:blipFill>
        <p:spPr>
          <a:xfrm rot="1320000">
            <a:off x="5935662" y="107950"/>
            <a:ext cx="3271837" cy="1851025"/>
          </a:xfrm>
          <a:prstGeom prst="rect">
            <a:avLst/>
          </a:prstGeom>
          <a:noFill/>
          <a:ln>
            <a:noFill/>
          </a:ln>
        </p:spPr>
      </p:pic>
      <p:sp>
        <p:nvSpPr>
          <p:cNvPr id="916" name="Google Shape;916;p19"/>
          <p:cNvSpPr/>
          <p:nvPr/>
        </p:nvSpPr>
        <p:spPr>
          <a:xfrm>
            <a:off x="518376" y="2677530"/>
            <a:ext cx="831809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imes New Roman"/>
              <a:buNone/>
            </a:pPr>
            <a:r>
              <a:rPr lang="uk-UA" sz="1800" b="1" i="0" u="none" strike="noStrike" cap="none">
                <a:solidFill>
                  <a:schemeClr val="dk1"/>
                </a:solidFill>
                <a:latin typeface="Times New Roman"/>
                <a:ea typeface="Times New Roman"/>
                <a:cs typeface="Times New Roman"/>
                <a:sym typeface="Times New Roman"/>
              </a:rPr>
              <a:t>Стараюсь, щоб завжди було комфортне освітнє середовище для усіх здобувачів освіти, використовую рівневі завдання на уроках, індивідуальний підхід,  даю змогу дітям самостійно обирати завдання з 3 конвертів з написами (легке, завдання середньої складності, складне завдання)  застосовую формувальне оцінювання.</a:t>
            </a:r>
            <a:endParaRPr sz="1800" b="1" i="0" u="none" strike="noStrike" cap="none">
              <a:solidFill>
                <a:schemeClr val="dk1"/>
              </a:solidFill>
              <a:latin typeface="Times New Roman"/>
              <a:ea typeface="Times New Roman"/>
              <a:cs typeface="Times New Roman"/>
              <a:sym typeface="Times New Roman"/>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20"/>
          <p:cNvSpPr txBox="1">
            <a:spLocks noGrp="1"/>
          </p:cNvSpPr>
          <p:nvPr>
            <p:ph type="title" idx="4294967295"/>
          </p:nvPr>
        </p:nvSpPr>
        <p:spPr>
          <a:xfrm>
            <a:off x="535708" y="166343"/>
            <a:ext cx="7549773"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В2. ЗДОРОВ’ЯЗБЕРЕЖУВАЛЬНА </a:t>
            </a:r>
            <a:endParaRPr sz="3600" b="0" i="0" u="none" strike="noStrike" cap="none">
              <a:solidFill>
                <a:srgbClr val="E8AD7D"/>
              </a:solidFill>
              <a:latin typeface="Times New Roman"/>
              <a:ea typeface="Times New Roman"/>
              <a:cs typeface="Times New Roman"/>
              <a:sym typeface="Times New Roman"/>
            </a:endParaRPr>
          </a:p>
        </p:txBody>
      </p:sp>
      <p:sp>
        <p:nvSpPr>
          <p:cNvPr id="922" name="Google Shape;922;p20"/>
          <p:cNvSpPr/>
          <p:nvPr/>
        </p:nvSpPr>
        <p:spPr>
          <a:xfrm>
            <a:off x="397566" y="1043609"/>
            <a:ext cx="8413926"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1800"/>
              <a:buFont typeface="Times New Roman"/>
              <a:buNone/>
            </a:pPr>
            <a:r>
              <a:rPr lang="uk-UA" sz="1800" b="1" i="0" u="none" strike="noStrike" cap="none">
                <a:solidFill>
                  <a:srgbClr val="800000"/>
                </a:solidFill>
                <a:latin typeface="Times New Roman"/>
                <a:ea typeface="Times New Roman"/>
                <a:cs typeface="Times New Roman"/>
                <a:sym typeface="Times New Roman"/>
              </a:rPr>
              <a:t>У своїй діяльності організовую: безпечне освітнє середовище, використовую здоров’язбережувальні технології під час освітнього процесу. </a:t>
            </a:r>
            <a:endParaRPr/>
          </a:p>
          <a:p>
            <a:pPr marL="0" marR="0" lvl="0" indent="0" algn="l" rtl="0">
              <a:lnSpc>
                <a:spcPct val="100000"/>
              </a:lnSpc>
              <a:spcBef>
                <a:spcPts val="0"/>
              </a:spcBef>
              <a:spcAft>
                <a:spcPts val="0"/>
              </a:spcAft>
              <a:buClr>
                <a:srgbClr val="800000"/>
              </a:buClr>
              <a:buSzPts val="1800"/>
              <a:buFont typeface="Times New Roman"/>
              <a:buNone/>
            </a:pPr>
            <a:r>
              <a:rPr lang="uk-UA" sz="1800" b="1" i="0" u="none" strike="noStrike" cap="none">
                <a:solidFill>
                  <a:srgbClr val="800000"/>
                </a:solidFill>
                <a:latin typeface="Times New Roman"/>
                <a:ea typeface="Times New Roman"/>
                <a:cs typeface="Times New Roman"/>
                <a:sym typeface="Times New Roman"/>
              </a:rPr>
              <a:t>Здійснюю профілактично - просвітницьку роботу з учнями  щодо безпеки життєдіяльності, санітарії та гігієни. Формую в учнів культуру здорового та безпечного життя. Зберігаю особисте фізичне та психічне здоров’я.</a:t>
            </a:r>
            <a:endParaRPr sz="1800" b="0" i="0" u="none" strike="noStrike" cap="none">
              <a:solidFill>
                <a:srgbClr val="800000"/>
              </a:solidFill>
              <a:latin typeface="Times New Roman"/>
              <a:ea typeface="Times New Roman"/>
              <a:cs typeface="Times New Roman"/>
              <a:sym typeface="Times New Roman"/>
            </a:endParaRPr>
          </a:p>
        </p:txBody>
      </p:sp>
      <p:sp>
        <p:nvSpPr>
          <p:cNvPr id="923" name="Google Shape;923;p20"/>
          <p:cNvSpPr/>
          <p:nvPr/>
        </p:nvSpPr>
        <p:spPr>
          <a:xfrm>
            <a:off x="318908" y="2520937"/>
            <a:ext cx="8303090" cy="2069797"/>
          </a:xfrm>
          <a:prstGeom prst="rect">
            <a:avLst/>
          </a:prstGeom>
          <a:noFill/>
          <a:ln>
            <a:noFill/>
          </a:ln>
        </p:spPr>
        <p:txBody>
          <a:bodyPr spcFirstLastPara="1" wrap="square" lIns="91425" tIns="45700" rIns="91425" bIns="45700" anchor="t" anchorCtr="0">
            <a:spAutoFit/>
          </a:bodyPr>
          <a:lstStyle/>
          <a:p>
            <a:pPr marL="0" marR="2540" lvl="0" indent="450215" algn="just" rtl="0">
              <a:lnSpc>
                <a:spcPct val="100000"/>
              </a:lnSpc>
              <a:spcBef>
                <a:spcPts val="0"/>
              </a:spcBef>
              <a:spcAft>
                <a:spcPts val="0"/>
              </a:spcAft>
              <a:buClr>
                <a:schemeClr val="dk1"/>
              </a:buClr>
              <a:buSzPts val="1800"/>
              <a:buFont typeface="Times New Roman"/>
              <a:buNone/>
            </a:pPr>
            <a:r>
              <a:rPr lang="uk-UA" sz="1800" b="1" i="0" u="none" strike="noStrike" cap="none">
                <a:solidFill>
                  <a:schemeClr val="dk1"/>
                </a:solidFill>
                <a:latin typeface="Times New Roman"/>
                <a:ea typeface="Times New Roman"/>
                <a:cs typeface="Times New Roman"/>
                <a:sym typeface="Times New Roman"/>
              </a:rPr>
              <a:t>При підготовці до уроку</a:t>
            </a:r>
            <a:r>
              <a:rPr lang="uk-UA" sz="1800" b="0" i="0" u="none" strike="noStrike" cap="none">
                <a:solidFill>
                  <a:schemeClr val="dk1"/>
                </a:solidFill>
                <a:latin typeface="Times New Roman"/>
                <a:ea typeface="Times New Roman"/>
                <a:cs typeface="Times New Roman"/>
                <a:sym typeface="Times New Roman"/>
              </a:rPr>
              <a:t> намагаюсь робити підбір ефективних вправ і завдань, використовуючи сучасні сервіси для навчання: Learning Apps, Plickers, Quizizz, Wordwall.</a:t>
            </a:r>
            <a:endParaRPr sz="2000" b="0" i="0" u="none" strike="noStrike" cap="none">
              <a:solidFill>
                <a:schemeClr val="dk1"/>
              </a:solidFill>
              <a:latin typeface="Times New Roman"/>
              <a:ea typeface="Times New Roman"/>
              <a:cs typeface="Times New Roman"/>
              <a:sym typeface="Times New Roman"/>
            </a:endParaRPr>
          </a:p>
          <a:p>
            <a:pPr marL="0" marR="2540" lvl="0" indent="450215" algn="just" rtl="0">
              <a:lnSpc>
                <a:spcPct val="100000"/>
              </a:lnSpc>
              <a:spcBef>
                <a:spcPts val="325"/>
              </a:spcBef>
              <a:spcAft>
                <a:spcPts val="0"/>
              </a:spcAft>
              <a:buClr>
                <a:srgbClr val="800000"/>
              </a:buClr>
              <a:buSzPts val="1800"/>
              <a:buFont typeface="Times New Roman"/>
              <a:buNone/>
            </a:pPr>
            <a:r>
              <a:rPr lang="uk-UA" sz="1800" b="1" i="0" u="none" strike="noStrike" cap="none">
                <a:solidFill>
                  <a:srgbClr val="800000"/>
                </a:solidFill>
                <a:latin typeface="Times New Roman"/>
                <a:ea typeface="Times New Roman"/>
                <a:cs typeface="Times New Roman"/>
                <a:sym typeface="Times New Roman"/>
              </a:rPr>
              <a:t>Серед уроку використовую хвилинки відпочинку. Надаю перевагу музичним фізкультхвилинкам. Також обираю хвилинки релаксації. Дітям подобається вправа «Малюнок на спині». </a:t>
            </a:r>
            <a:r>
              <a:rPr lang="uk-UA" sz="1800" b="0" i="0" u="none" strike="noStrike" cap="none">
                <a:solidFill>
                  <a:schemeClr val="dk1"/>
                </a:solidFill>
                <a:latin typeface="Times New Roman"/>
                <a:ea typeface="Times New Roman"/>
                <a:cs typeface="Times New Roman"/>
                <a:sym typeface="Times New Roman"/>
              </a:rPr>
              <a:t>Внаслідок проведення цих вправ формується </a:t>
            </a:r>
            <a:r>
              <a:rPr lang="uk-UA" sz="1800" b="1" i="0" u="none" strike="noStrike" cap="none">
                <a:solidFill>
                  <a:schemeClr val="dk1"/>
                </a:solidFill>
                <a:latin typeface="Times New Roman"/>
                <a:ea typeface="Times New Roman"/>
                <a:cs typeface="Times New Roman"/>
                <a:sym typeface="Times New Roman"/>
              </a:rPr>
              <a:t>здоров’язбережувальна компетентність.</a:t>
            </a:r>
            <a:endParaRPr sz="2000" b="0" i="0" u="none" strike="noStrike" cap="none">
              <a:solidFill>
                <a:schemeClr val="dk1"/>
              </a:solidFill>
              <a:latin typeface="Times New Roman"/>
              <a:ea typeface="Times New Roman"/>
              <a:cs typeface="Times New Roman"/>
              <a:sym typeface="Times New Roman"/>
            </a:endParaRPr>
          </a:p>
        </p:txBody>
      </p:sp>
      <p:sp>
        <p:nvSpPr>
          <p:cNvPr id="924" name="Google Shape;924;p20"/>
          <p:cNvSpPr txBox="1"/>
          <p:nvPr/>
        </p:nvSpPr>
        <p:spPr>
          <a:xfrm>
            <a:off x="2879725" y="4605337"/>
            <a:ext cx="2925762" cy="385762"/>
          </a:xfrm>
          <a:prstGeom prst="rect">
            <a:avLst/>
          </a:prstGeom>
          <a:solidFill>
            <a:srgbClr val="A9DDC7"/>
          </a:solidFill>
          <a:ln w="15875" cap="rnd" cmpd="sng">
            <a:solidFill>
              <a:srgbClr val="5F6F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6000"/>
              </a:lnSpc>
              <a:spcBef>
                <a:spcPts val="0"/>
              </a:spcBef>
              <a:spcAft>
                <a:spcPts val="0"/>
              </a:spcAft>
              <a:buClr>
                <a:srgbClr val="7A5E15"/>
              </a:buClr>
              <a:buSzPts val="2800"/>
              <a:buFont typeface="Times New Roman"/>
              <a:buNone/>
            </a:pPr>
            <a:r>
              <a:rPr lang="uk-UA" sz="2800" b="1" i="0" u="none">
                <a:solidFill>
                  <a:srgbClr val="7A5E15"/>
                </a:solidFill>
                <a:latin typeface="Times New Roman"/>
                <a:ea typeface="Times New Roman"/>
                <a:cs typeface="Times New Roman"/>
                <a:sym typeface="Times New Roman"/>
              </a:rPr>
              <a:t>Валеохвилинка</a:t>
            </a:r>
            <a:endParaRPr/>
          </a:p>
        </p:txBody>
      </p:sp>
      <p:sp>
        <p:nvSpPr>
          <p:cNvPr id="925" name="Google Shape;925;p20"/>
          <p:cNvSpPr/>
          <p:nvPr/>
        </p:nvSpPr>
        <p:spPr>
          <a:xfrm>
            <a:off x="1397000" y="5018087"/>
            <a:ext cx="2620962" cy="714375"/>
          </a:xfrm>
          <a:prstGeom prst="horizontalScroll">
            <a:avLst>
              <a:gd name="adj" fmla="val 12500"/>
            </a:avLst>
          </a:prstGeom>
          <a:solidFill>
            <a:schemeClr val="lt1"/>
          </a:solidFill>
          <a:ln w="15875" cap="rnd" cmpd="sng">
            <a:solidFill>
              <a:srgbClr val="DEB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2400"/>
              <a:buFont typeface="Times New Roman"/>
              <a:buNone/>
            </a:pPr>
            <a:r>
              <a:rPr lang="uk-UA" sz="2400" b="0" i="0" u="none">
                <a:solidFill>
                  <a:srgbClr val="000000"/>
                </a:solidFill>
                <a:latin typeface="Times New Roman"/>
                <a:ea typeface="Times New Roman"/>
                <a:cs typeface="Times New Roman"/>
                <a:sym typeface="Times New Roman"/>
              </a:rPr>
              <a:t>«Фраза по колу»</a:t>
            </a:r>
            <a:endParaRPr/>
          </a:p>
        </p:txBody>
      </p:sp>
      <p:pic>
        <p:nvPicPr>
          <p:cNvPr id="926" name="Google Shape;926;p20"/>
          <p:cNvPicPr preferRelativeResize="0"/>
          <p:nvPr/>
        </p:nvPicPr>
        <p:blipFill rotWithShape="1">
          <a:blip r:embed="rId3">
            <a:alphaModFix/>
          </a:blip>
          <a:srcRect/>
          <a:stretch/>
        </p:blipFill>
        <p:spPr>
          <a:xfrm>
            <a:off x="535708" y="5509701"/>
            <a:ext cx="1859260" cy="1344702"/>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927" name="Google Shape;927;p20"/>
          <p:cNvSpPr/>
          <p:nvPr/>
        </p:nvSpPr>
        <p:spPr>
          <a:xfrm>
            <a:off x="4738687" y="5005387"/>
            <a:ext cx="3362325" cy="727075"/>
          </a:xfrm>
          <a:prstGeom prst="horizontalScroll">
            <a:avLst>
              <a:gd name="adj" fmla="val 12500"/>
            </a:avLst>
          </a:prstGeom>
          <a:solidFill>
            <a:schemeClr val="lt1"/>
          </a:solidFill>
          <a:ln w="15875" cap="rnd" cmpd="sng">
            <a:solidFill>
              <a:srgbClr val="DEB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6000"/>
              </a:lnSpc>
              <a:spcBef>
                <a:spcPts val="0"/>
              </a:spcBef>
              <a:spcAft>
                <a:spcPts val="0"/>
              </a:spcAft>
              <a:buClr>
                <a:srgbClr val="000000"/>
              </a:buClr>
              <a:buSzPts val="2400"/>
              <a:buFont typeface="Times New Roman"/>
              <a:buNone/>
            </a:pPr>
            <a:r>
              <a:rPr lang="uk-UA" sz="2400" b="0" i="0" u="none">
                <a:solidFill>
                  <a:srgbClr val="000000"/>
                </a:solidFill>
                <a:latin typeface="Times New Roman"/>
                <a:ea typeface="Times New Roman"/>
                <a:cs typeface="Times New Roman"/>
                <a:sym typeface="Times New Roman"/>
              </a:rPr>
              <a:t>«Гімнастика для очей» </a:t>
            </a:r>
            <a:endParaRPr/>
          </a:p>
        </p:txBody>
      </p:sp>
      <p:pic>
        <p:nvPicPr>
          <p:cNvPr id="928" name="Google Shape;928;p20"/>
          <p:cNvPicPr preferRelativeResize="0"/>
          <p:nvPr/>
        </p:nvPicPr>
        <p:blipFill rotWithShape="1">
          <a:blip r:embed="rId4">
            <a:alphaModFix/>
          </a:blip>
          <a:srcRect/>
          <a:stretch/>
        </p:blipFill>
        <p:spPr>
          <a:xfrm>
            <a:off x="5918151" y="5430684"/>
            <a:ext cx="2167330" cy="1274755"/>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4"/>
                                        </p:tgtEl>
                                        <p:attrNameLst>
                                          <p:attrName>style.visibility</p:attrName>
                                        </p:attrNameLst>
                                      </p:cBhvr>
                                      <p:to>
                                        <p:strVal val="visible"/>
                                      </p:to>
                                    </p:set>
                                    <p:animEffect transition="in" filter="fade">
                                      <p:cBhvr>
                                        <p:cTn id="7" dur="1000"/>
                                        <p:tgtEl>
                                          <p:spTgt spid="9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5"/>
                                        </p:tgtEl>
                                        <p:attrNameLst>
                                          <p:attrName>style.visibility</p:attrName>
                                        </p:attrNameLst>
                                      </p:cBhvr>
                                      <p:to>
                                        <p:strVal val="visible"/>
                                      </p:to>
                                    </p:set>
                                    <p:animEffect transition="in" filter="fade">
                                      <p:cBhvr>
                                        <p:cTn id="12" dur="1000"/>
                                        <p:tgtEl>
                                          <p:spTgt spid="9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7"/>
                                        </p:tgtEl>
                                        <p:attrNameLst>
                                          <p:attrName>style.visibility</p:attrName>
                                        </p:attrNameLst>
                                      </p:cBhvr>
                                      <p:to>
                                        <p:strVal val="visible"/>
                                      </p:to>
                                    </p:set>
                                    <p:animEffect transition="in" filter="fade">
                                      <p:cBhvr>
                                        <p:cTn id="17" dur="1000"/>
                                        <p:tgtEl>
                                          <p:spTgt spid="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21"/>
          <p:cNvSpPr/>
          <p:nvPr/>
        </p:nvSpPr>
        <p:spPr>
          <a:xfrm>
            <a:off x="683568" y="476672"/>
            <a:ext cx="7776864"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68D1F"/>
              </a:buClr>
              <a:buSzPts val="2000"/>
              <a:buFont typeface="Times New Roman"/>
              <a:buNone/>
            </a:pPr>
            <a:r>
              <a:rPr lang="uk-UA" sz="2000" b="0" i="0" u="none" strike="noStrike" cap="none">
                <a:solidFill>
                  <a:srgbClr val="B68D1F"/>
                </a:solidFill>
                <a:latin typeface="Times New Roman"/>
                <a:ea typeface="Times New Roman"/>
                <a:cs typeface="Times New Roman"/>
                <a:sym typeface="Times New Roman"/>
              </a:rPr>
              <a:t>Стараюсь створювати </a:t>
            </a:r>
            <a:r>
              <a:rPr lang="uk-UA" sz="1800" b="1" i="1" u="none" strike="noStrike" cap="none">
                <a:solidFill>
                  <a:srgbClr val="B68D1F"/>
                </a:solidFill>
                <a:latin typeface="Times New Roman"/>
                <a:ea typeface="Times New Roman"/>
                <a:cs typeface="Times New Roman"/>
                <a:sym typeface="Times New Roman"/>
              </a:rPr>
              <a:t>осередки навчання та виховання. Для розвитку учнів </a:t>
            </a:r>
            <a:r>
              <a:rPr lang="uk-UA" sz="1800" b="1" i="0" u="none" strike="noStrike" cap="none">
                <a:solidFill>
                  <a:srgbClr val="B68D1F"/>
                </a:solidFill>
                <a:latin typeface="Times New Roman"/>
                <a:ea typeface="Times New Roman"/>
                <a:cs typeface="Times New Roman"/>
                <a:sym typeface="Times New Roman"/>
              </a:rPr>
              <a:t>застосовую </a:t>
            </a:r>
            <a:r>
              <a:rPr lang="uk-UA" sz="1800" b="0" i="0" u="none" strike="noStrike" cap="none">
                <a:solidFill>
                  <a:srgbClr val="B68D1F"/>
                </a:solidFill>
                <a:latin typeface="Times New Roman"/>
                <a:ea typeface="Times New Roman"/>
                <a:cs typeface="Times New Roman"/>
                <a:sym typeface="Times New Roman"/>
              </a:rPr>
              <a:t>спільні проєкти, партнерські завдання та рольові ігри для зміцнення комунікативних навичок. </a:t>
            </a:r>
            <a:endParaRPr sz="1800" b="0" i="0" u="none" strike="noStrike" cap="none">
              <a:solidFill>
                <a:srgbClr val="B68D1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B68D1F"/>
              </a:buClr>
              <a:buSzPts val="1800"/>
              <a:buFont typeface="Times New Roman"/>
              <a:buNone/>
            </a:pPr>
            <a:r>
              <a:rPr lang="uk-UA" sz="1800" b="0" i="0" u="none" strike="noStrike" cap="none">
                <a:solidFill>
                  <a:srgbClr val="B68D1F"/>
                </a:solidFill>
                <a:latin typeface="Times New Roman"/>
                <a:ea typeface="Times New Roman"/>
                <a:cs typeface="Times New Roman"/>
                <a:sym typeface="Times New Roman"/>
              </a:rPr>
              <a:t>У своїй практиці широко використовую активні методи навчання: самостійні роботи, творчі завдання, дослідження, пошуки, ігрові вправи, бесіди, дискусії, методи проектів, спостереження тощо</a:t>
            </a:r>
            <a:r>
              <a:rPr lang="uk-UA" sz="1800" b="1" i="0" u="none" strike="noStrike" cap="none">
                <a:solidFill>
                  <a:srgbClr val="B68D1F"/>
                </a:solidFill>
                <a:latin typeface="Times New Roman"/>
                <a:ea typeface="Times New Roman"/>
                <a:cs typeface="Times New Roman"/>
                <a:sym typeface="Times New Roman"/>
              </a:rPr>
              <a:t>. Наприклад, діалог, мотивуюче відео, – перевірка засвоєння учнями знань, обмін інформацією між учителем та учнями, знаходження спільного та відмінного в мовних фактах і явищах. </a:t>
            </a:r>
            <a:endParaRPr/>
          </a:p>
          <a:p>
            <a:pPr marL="0" marR="0" lvl="0" indent="0" algn="l" rtl="0">
              <a:lnSpc>
                <a:spcPct val="100000"/>
              </a:lnSpc>
              <a:spcBef>
                <a:spcPts val="0"/>
              </a:spcBef>
              <a:spcAft>
                <a:spcPts val="0"/>
              </a:spcAft>
              <a:buClr>
                <a:srgbClr val="B68D1F"/>
              </a:buClr>
              <a:buSzPts val="1800"/>
              <a:buFont typeface="Times New Roman"/>
              <a:buNone/>
            </a:pPr>
            <a:r>
              <a:rPr lang="uk-UA" sz="1800" b="0" i="0" u="none" strike="noStrike" cap="none">
                <a:solidFill>
                  <a:srgbClr val="B68D1F"/>
                </a:solidFill>
                <a:latin typeface="Times New Roman"/>
                <a:ea typeface="Times New Roman"/>
                <a:cs typeface="Times New Roman"/>
                <a:sym typeface="Times New Roman"/>
              </a:rPr>
              <a:t>Метод спостереження використовую, коли матеріал, що вивчається, є специфічним для української мови або складним («Лексикологія» 6 клас).  </a:t>
            </a:r>
            <a:endParaRPr sz="1800" b="0" i="0" u="none" strike="noStrike" cap="none">
              <a:solidFill>
                <a:srgbClr val="B68D1F"/>
              </a:solidFill>
              <a:latin typeface="Times New Roman"/>
              <a:ea typeface="Times New Roman"/>
              <a:cs typeface="Times New Roman"/>
              <a:sym typeface="Times New Roman"/>
            </a:endParaRPr>
          </a:p>
        </p:txBody>
      </p:sp>
      <p:sp>
        <p:nvSpPr>
          <p:cNvPr id="934" name="Google Shape;934;p21"/>
          <p:cNvSpPr/>
          <p:nvPr/>
        </p:nvSpPr>
        <p:spPr>
          <a:xfrm>
            <a:off x="0" y="3984625"/>
            <a:ext cx="5648325" cy="2873375"/>
          </a:xfrm>
          <a:prstGeom prst="horizontalScroll">
            <a:avLst>
              <a:gd name="adj" fmla="val 12500"/>
            </a:avLst>
          </a:prstGeom>
          <a:solidFill>
            <a:schemeClr val="lt1"/>
          </a:solidFill>
          <a:ln w="15875" cap="rnd" cmpd="sng">
            <a:solidFill>
              <a:srgbClr val="DEB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2400"/>
              <a:buFont typeface="Times New Roman"/>
              <a:buNone/>
            </a:pPr>
            <a:r>
              <a:rPr lang="uk-UA" sz="2400" b="0" i="0" u="none">
                <a:solidFill>
                  <a:srgbClr val="800000"/>
                </a:solidFill>
                <a:latin typeface="Times New Roman"/>
                <a:ea typeface="Times New Roman"/>
                <a:cs typeface="Times New Roman"/>
                <a:sym typeface="Times New Roman"/>
              </a:rPr>
              <a:t>Мотивуюче відео «Експрес-урок»</a:t>
            </a:r>
            <a:endParaRPr/>
          </a:p>
          <a:p>
            <a:pPr marL="0" marR="0" lvl="0" indent="0" algn="ctr" rtl="0">
              <a:lnSpc>
                <a:spcPct val="100000"/>
              </a:lnSpc>
              <a:spcBef>
                <a:spcPts val="80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з’ясуємо… </a:t>
            </a:r>
            <a:endParaRPr/>
          </a:p>
          <a:p>
            <a:pPr marL="0" marR="0" lvl="0" indent="0" algn="ctr" rtl="0">
              <a:lnSpc>
                <a:spcPct val="100000"/>
              </a:lnSpc>
              <a:spcBef>
                <a:spcPts val="80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засвоїмо… </a:t>
            </a:r>
            <a:endParaRPr/>
          </a:p>
          <a:p>
            <a:pPr marL="0" marR="0" lvl="0" indent="0" algn="ctr" rtl="0">
              <a:lnSpc>
                <a:spcPct val="100000"/>
              </a:lnSpc>
              <a:spcBef>
                <a:spcPts val="80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навчимося… </a:t>
            </a:r>
            <a:endParaRPr/>
          </a:p>
          <a:p>
            <a:pPr marL="0" marR="0" lvl="0" indent="0" algn="ctr" rtl="0">
              <a:lnSpc>
                <a:spcPct val="100000"/>
              </a:lnSpc>
              <a:spcBef>
                <a:spcPts val="80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розвиватимемо…</a:t>
            </a:r>
            <a:endParaRPr/>
          </a:p>
        </p:txBody>
      </p:sp>
      <p:sp>
        <p:nvSpPr>
          <p:cNvPr id="935" name="Google Shape;935;p21"/>
          <p:cNvSpPr/>
          <p:nvPr/>
        </p:nvSpPr>
        <p:spPr>
          <a:xfrm>
            <a:off x="5932487" y="3984625"/>
            <a:ext cx="2995612" cy="2087562"/>
          </a:xfrm>
          <a:prstGeom prst="horizontalScroll">
            <a:avLst>
              <a:gd name="adj" fmla="val 12500"/>
            </a:avLst>
          </a:prstGeom>
          <a:solidFill>
            <a:schemeClr val="lt1"/>
          </a:solidFill>
          <a:ln w="15875" cap="rnd" cmpd="sng">
            <a:solidFill>
              <a:srgbClr val="DEB3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2400"/>
              <a:buFont typeface="Times New Roman"/>
              <a:buNone/>
            </a:pPr>
            <a:r>
              <a:rPr lang="uk-UA" sz="2400" b="0" i="0" u="none">
                <a:solidFill>
                  <a:srgbClr val="800000"/>
                </a:solidFill>
                <a:latin typeface="Times New Roman"/>
                <a:ea typeface="Times New Roman"/>
                <a:cs typeface="Times New Roman"/>
                <a:sym typeface="Times New Roman"/>
              </a:rPr>
              <a:t>Методичний прийом «Віднесення до ситуації»</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animEffect transition="in" filter="fade">
                                      <p:cBhvr>
                                        <p:cTn id="7" dur="1000"/>
                                        <p:tgtEl>
                                          <p:spTgt spid="9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5"/>
                                        </p:tgtEl>
                                        <p:attrNameLst>
                                          <p:attrName>style.visibility</p:attrName>
                                        </p:attrNameLst>
                                      </p:cBhvr>
                                      <p:to>
                                        <p:strVal val="visible"/>
                                      </p:to>
                                    </p:set>
                                    <p:animEffect transition="in" filter="fade">
                                      <p:cBhvr>
                                        <p:cTn id="12" dur="1000"/>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22"/>
          <p:cNvSpPr txBox="1">
            <a:spLocks noGrp="1"/>
          </p:cNvSpPr>
          <p:nvPr>
            <p:ph type="title" idx="4294967295"/>
          </p:nvPr>
        </p:nvSpPr>
        <p:spPr>
          <a:xfrm>
            <a:off x="2844800" y="166343"/>
            <a:ext cx="5240682"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4000" b="1" i="0" u="none" strike="noStrike" cap="none">
                <a:solidFill>
                  <a:srgbClr val="E8AD7D"/>
                </a:solidFill>
                <a:latin typeface="Times New Roman"/>
                <a:ea typeface="Times New Roman"/>
                <a:cs typeface="Times New Roman"/>
                <a:sym typeface="Times New Roman"/>
              </a:rPr>
              <a:t>Г1. ПРОГНОСТИЧНА </a:t>
            </a:r>
            <a:endParaRPr sz="4000" b="0" i="0" u="none" strike="noStrike" cap="none">
              <a:solidFill>
                <a:srgbClr val="E8AD7D"/>
              </a:solidFill>
              <a:latin typeface="Times New Roman"/>
              <a:ea typeface="Times New Roman"/>
              <a:cs typeface="Times New Roman"/>
              <a:sym typeface="Times New Roman"/>
            </a:endParaRPr>
          </a:p>
        </p:txBody>
      </p:sp>
      <p:sp>
        <p:nvSpPr>
          <p:cNvPr id="941" name="Google Shape;941;p22"/>
          <p:cNvSpPr/>
          <p:nvPr/>
        </p:nvSpPr>
        <p:spPr>
          <a:xfrm>
            <a:off x="397566" y="1004280"/>
            <a:ext cx="8404690" cy="387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3591C"/>
              </a:buClr>
              <a:buSzPts val="1800"/>
              <a:buFont typeface="Times New Roman"/>
              <a:buNone/>
            </a:pPr>
            <a:r>
              <a:rPr lang="uk-UA" sz="1800" b="0" i="0" u="none" strike="noStrike" cap="none">
                <a:solidFill>
                  <a:srgbClr val="A3591C"/>
                </a:solidFill>
                <a:latin typeface="Times New Roman"/>
                <a:ea typeface="Times New Roman"/>
                <a:cs typeface="Times New Roman"/>
                <a:sym typeface="Times New Roman"/>
              </a:rPr>
              <a:t>   </a:t>
            </a:r>
            <a:r>
              <a:rPr lang="uk-UA" sz="1800" b="1" i="0" u="none" strike="noStrike" cap="none">
                <a:solidFill>
                  <a:srgbClr val="A3591C"/>
                </a:solidFill>
                <a:latin typeface="Times New Roman"/>
                <a:ea typeface="Times New Roman"/>
                <a:cs typeface="Times New Roman"/>
                <a:sym typeface="Times New Roman"/>
              </a:rPr>
              <a:t> </a:t>
            </a:r>
            <a:r>
              <a:rPr lang="uk-UA" sz="1800" b="1" i="1" u="none" strike="noStrike" cap="none">
                <a:solidFill>
                  <a:srgbClr val="A3591C"/>
                </a:solidFill>
                <a:latin typeface="Times New Roman"/>
                <a:ea typeface="Times New Roman"/>
                <a:cs typeface="Times New Roman"/>
                <a:sym typeface="Times New Roman"/>
              </a:rPr>
              <a:t>  </a:t>
            </a:r>
            <a:r>
              <a:rPr lang="uk-UA" sz="1800" b="1" i="0" u="none" strike="noStrike" cap="none">
                <a:solidFill>
                  <a:srgbClr val="A3591C"/>
                </a:solidFill>
                <a:latin typeface="Times New Roman"/>
                <a:ea typeface="Times New Roman"/>
                <a:cs typeface="Times New Roman"/>
                <a:sym typeface="Times New Roman"/>
              </a:rPr>
              <a:t>Прогностичну компетентність формую  </a:t>
            </a:r>
            <a:r>
              <a:rPr lang="uk-UA" sz="1800" b="0" i="0" u="none" strike="noStrike" cap="none">
                <a:solidFill>
                  <a:srgbClr val="A3591C"/>
                </a:solidFill>
                <a:latin typeface="Times New Roman"/>
                <a:ea typeface="Times New Roman"/>
                <a:cs typeface="Times New Roman"/>
                <a:sym typeface="Times New Roman"/>
              </a:rPr>
              <a:t>шляхом визначення напрямку своєї роботи, її конкретні цілі і завдання на кожному етапі навчально-виховної роботи, передбачаю кінцевий результат навчальної діяльності. </a:t>
            </a:r>
            <a:endParaRPr/>
          </a:p>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A3591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C00000"/>
              </a:buClr>
              <a:buSzPts val="2000"/>
              <a:buFont typeface="Times New Roman"/>
              <a:buNone/>
            </a:pPr>
            <a:r>
              <a:rPr lang="uk-UA" sz="2000" b="1" i="0" u="none" strike="noStrike" cap="none">
                <a:solidFill>
                  <a:srgbClr val="C00000"/>
                </a:solidFill>
                <a:latin typeface="Times New Roman"/>
                <a:ea typeface="Times New Roman"/>
                <a:cs typeface="Times New Roman"/>
                <a:sym typeface="Times New Roman"/>
              </a:rPr>
              <a:t>Пропоную учням </a:t>
            </a:r>
            <a:r>
              <a:rPr lang="uk-UA" sz="2000" b="0" i="0" u="none" strike="noStrike" cap="none">
                <a:solidFill>
                  <a:srgbClr val="C00000"/>
                </a:solidFill>
                <a:latin typeface="Times New Roman"/>
                <a:ea typeface="Times New Roman"/>
                <a:cs typeface="Times New Roman"/>
                <a:sym typeface="Times New Roman"/>
              </a:rPr>
              <a:t>текстові матеріали різних жанрів, які включають прогнози, передбачення або спроби розгадати наслідки подій. Учні висловлюють свої варіанти розвитку сюжету, прогнозують події та передбачають наслідки дій персонажів, вчаться аналізувати мовні засоби та контекст для передбачення подальшого розвитку подій. </a:t>
            </a:r>
            <a:endParaRPr/>
          </a:p>
          <a:p>
            <a:pPr marL="0" marR="0" lvl="0" indent="0" algn="l" rtl="0">
              <a:lnSpc>
                <a:spcPct val="100000"/>
              </a:lnSpc>
              <a:spcBef>
                <a:spcPts val="0"/>
              </a:spcBef>
              <a:spcAft>
                <a:spcPts val="0"/>
              </a:spcAft>
              <a:buClr>
                <a:schemeClr val="dk1"/>
              </a:buClr>
              <a:buSzPts val="2000"/>
              <a:buFont typeface="Times New Roman"/>
              <a:buNone/>
            </a:pPr>
            <a:endParaRPr sz="2000" b="0" i="0" u="none" strike="noStrike" cap="none">
              <a:solidFill>
                <a:srgbClr val="C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A3591C"/>
              </a:buClr>
              <a:buSzPts val="1800"/>
              <a:buFont typeface="Times New Roman"/>
              <a:buNone/>
            </a:pPr>
            <a:r>
              <a:rPr lang="uk-UA" sz="1800" b="1" i="0" u="none" strike="noStrike" cap="none">
                <a:solidFill>
                  <a:srgbClr val="A3591C"/>
                </a:solidFill>
                <a:latin typeface="Times New Roman"/>
                <a:ea typeface="Times New Roman"/>
                <a:cs typeface="Times New Roman"/>
                <a:sym typeface="Times New Roman"/>
              </a:rPr>
              <a:t>Проводжу </a:t>
            </a:r>
            <a:r>
              <a:rPr lang="uk-UA" sz="1800" b="0" i="0" u="none" strike="noStrike" cap="none">
                <a:solidFill>
                  <a:srgbClr val="A3591C"/>
                </a:solidFill>
                <a:latin typeface="Times New Roman"/>
                <a:ea typeface="Times New Roman"/>
                <a:cs typeface="Times New Roman"/>
                <a:sym typeface="Times New Roman"/>
              </a:rPr>
              <a:t>інтегровані уроки, які дозволяють учням краще зрозуміти зв’язки між предметами (українська мова, література – історія, образотворче мистецтво, музика, світова література тощо).</a:t>
            </a:r>
            <a:endParaRPr sz="1800" b="0" i="0" u="none" strike="noStrike" cap="none">
              <a:solidFill>
                <a:srgbClr val="A3591C"/>
              </a:solidFill>
              <a:latin typeface="Times New Roman"/>
              <a:ea typeface="Times New Roman"/>
              <a:cs typeface="Times New Roman"/>
              <a:sym typeface="Times New Roman"/>
            </a:endParaRPr>
          </a:p>
        </p:txBody>
      </p:sp>
      <p:pic>
        <p:nvPicPr>
          <p:cNvPr id="942" name="Google Shape;942;p22" descr="До нового навчального року вчителі матимуть затверджений професійний  стандарт – Вінницька обласна Асоціація органів місцевого самоврядування"/>
          <p:cNvPicPr preferRelativeResize="0"/>
          <p:nvPr/>
        </p:nvPicPr>
        <p:blipFill rotWithShape="1">
          <a:blip r:embed="rId3">
            <a:alphaModFix/>
          </a:blip>
          <a:srcRect/>
          <a:stretch/>
        </p:blipFill>
        <p:spPr>
          <a:xfrm>
            <a:off x="2517058" y="4650658"/>
            <a:ext cx="4916130" cy="2017172"/>
          </a:xfrm>
          <a:prstGeom prst="ellipse">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23"/>
          <p:cNvSpPr txBox="1">
            <a:spLocks noGrp="1"/>
          </p:cNvSpPr>
          <p:nvPr>
            <p:ph type="title" idx="4294967295"/>
          </p:nvPr>
        </p:nvSpPr>
        <p:spPr>
          <a:xfrm>
            <a:off x="0" y="0"/>
            <a:ext cx="5102891"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  Г2. ОРГАНІЗАЦІЙНА </a:t>
            </a:r>
            <a:endParaRPr sz="3600" b="0" i="0" u="none" strike="noStrike" cap="none">
              <a:solidFill>
                <a:srgbClr val="E8AD7D"/>
              </a:solidFill>
              <a:latin typeface="Times New Roman"/>
              <a:ea typeface="Times New Roman"/>
              <a:cs typeface="Times New Roman"/>
              <a:sym typeface="Times New Roman"/>
            </a:endParaRPr>
          </a:p>
        </p:txBody>
      </p:sp>
      <p:sp>
        <p:nvSpPr>
          <p:cNvPr id="948" name="Google Shape;948;p23"/>
          <p:cNvSpPr/>
          <p:nvPr/>
        </p:nvSpPr>
        <p:spPr>
          <a:xfrm>
            <a:off x="231312" y="525870"/>
            <a:ext cx="6252616" cy="42780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3591C"/>
              </a:buClr>
              <a:buSzPts val="2000"/>
              <a:buFont typeface="Times New Roman"/>
              <a:buNone/>
            </a:pPr>
            <a:r>
              <a:rPr lang="uk-UA" sz="2000" b="0" i="1" u="none" strike="noStrike" cap="none">
                <a:solidFill>
                  <a:srgbClr val="A3591C"/>
                </a:solidFill>
                <a:latin typeface="Times New Roman"/>
                <a:ea typeface="Times New Roman"/>
                <a:cs typeface="Times New Roman"/>
                <a:sym typeface="Times New Roman"/>
              </a:rPr>
              <a:t> </a:t>
            </a:r>
            <a:r>
              <a:rPr lang="uk-UA" sz="1800" b="1" i="1" u="none" strike="noStrike" cap="none">
                <a:solidFill>
                  <a:srgbClr val="A3591C"/>
                </a:solidFill>
                <a:latin typeface="Times New Roman"/>
                <a:ea typeface="Times New Roman"/>
                <a:cs typeface="Times New Roman"/>
                <a:sym typeface="Times New Roman"/>
              </a:rPr>
              <a:t>Організовую з учнями  різні види і форми навчальної та пізнавальної діяльності учнів. На початку уроку використовую </a:t>
            </a:r>
            <a:r>
              <a:rPr lang="uk-UA" sz="1800" b="0" i="1" u="none" strike="noStrike" cap="none">
                <a:solidFill>
                  <a:srgbClr val="A3591C"/>
                </a:solidFill>
                <a:latin typeface="Times New Roman"/>
                <a:ea typeface="Times New Roman"/>
                <a:cs typeface="Times New Roman"/>
                <a:sym typeface="Times New Roman"/>
              </a:rPr>
              <a:t>психологічну хвилинку «Долоньки», кольоровий настрій, смайлик, тощо. Такі прийоми допоможуть вчителю правильно почати урок, налаштувати дітей на продуктивну роботу, створити сприятливий психологічний клімат на уроці.</a:t>
            </a:r>
            <a:endParaRPr/>
          </a:p>
          <a:p>
            <a:pPr marL="0" marR="0" lvl="0" indent="0" algn="l" rtl="0">
              <a:lnSpc>
                <a:spcPct val="100000"/>
              </a:lnSpc>
              <a:spcBef>
                <a:spcPts val="0"/>
              </a:spcBef>
              <a:spcAft>
                <a:spcPts val="0"/>
              </a:spcAft>
              <a:buClr>
                <a:srgbClr val="A3591C"/>
              </a:buClr>
              <a:buSzPts val="1800"/>
              <a:buFont typeface="Times New Roman"/>
              <a:buNone/>
            </a:pPr>
            <a:r>
              <a:rPr lang="uk-UA" sz="1800" b="0" i="1" u="none" strike="noStrike" cap="none">
                <a:solidFill>
                  <a:srgbClr val="A3591C"/>
                </a:solidFill>
                <a:latin typeface="Times New Roman"/>
                <a:ea typeface="Times New Roman"/>
                <a:cs typeface="Times New Roman"/>
                <a:sym typeface="Times New Roman"/>
              </a:rPr>
              <a:t> </a:t>
            </a:r>
            <a:r>
              <a:rPr lang="uk-UA" sz="1800" b="1" i="1" u="none" strike="noStrike" cap="none">
                <a:solidFill>
                  <a:srgbClr val="A3591C"/>
                </a:solidFill>
                <a:latin typeface="Times New Roman"/>
                <a:ea typeface="Times New Roman"/>
                <a:cs typeface="Times New Roman"/>
                <a:sym typeface="Times New Roman"/>
              </a:rPr>
              <a:t>Застосовую</a:t>
            </a:r>
            <a:r>
              <a:rPr lang="uk-UA" sz="1800" b="0" i="1" u="none" strike="noStrike" cap="none">
                <a:solidFill>
                  <a:srgbClr val="A3591C"/>
                </a:solidFill>
                <a:latin typeface="Times New Roman"/>
                <a:ea typeface="Times New Roman"/>
                <a:cs typeface="Times New Roman"/>
                <a:sym typeface="Times New Roman"/>
              </a:rPr>
              <a:t> на уроках цілепокладання (я хочу дізнатися.., мені потрібно повторити... тощо).</a:t>
            </a:r>
            <a:endParaRPr sz="1800" b="0" i="1" u="none" strike="noStrike" cap="none">
              <a:solidFill>
                <a:srgbClr val="A3591C"/>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A3591C"/>
              </a:buClr>
              <a:buSzPts val="1800"/>
              <a:buFont typeface="Times New Roman"/>
              <a:buNone/>
            </a:pPr>
            <a:r>
              <a:rPr lang="uk-UA" sz="1800" b="0" i="1" u="none" strike="noStrike" cap="none">
                <a:solidFill>
                  <a:srgbClr val="A3591C"/>
                </a:solidFill>
                <a:latin typeface="Times New Roman"/>
                <a:ea typeface="Times New Roman"/>
                <a:cs typeface="Times New Roman"/>
                <a:sym typeface="Times New Roman"/>
              </a:rPr>
              <a:t>На уроках української мови використовую хмару слів, вправи з ключем, «Перевір себе сам», словникові диктанти з QR-кодами і шкалою оцінювання, сенкан, різноманітні мовознавчі ігри «Морський бій», «Хто перший», «Мовознавче лото». Цікавими та ефективними вправами є складання коміксів, ментальних та інтерактивних карт. </a:t>
            </a:r>
            <a:endParaRPr sz="1800" b="0" i="1" u="none" strike="noStrike" cap="none">
              <a:solidFill>
                <a:srgbClr val="A3591C"/>
              </a:solidFill>
              <a:latin typeface="Times New Roman"/>
              <a:ea typeface="Times New Roman"/>
              <a:cs typeface="Times New Roman"/>
              <a:sym typeface="Times New Roman"/>
            </a:endParaRPr>
          </a:p>
        </p:txBody>
      </p:sp>
      <p:pic>
        <p:nvPicPr>
          <p:cNvPr id="949" name="Google Shape;949;p23"/>
          <p:cNvPicPr preferRelativeResize="0"/>
          <p:nvPr/>
        </p:nvPicPr>
        <p:blipFill rotWithShape="1">
          <a:blip r:embed="rId3">
            <a:alphaModFix/>
          </a:blip>
          <a:srcRect/>
          <a:stretch/>
        </p:blipFill>
        <p:spPr>
          <a:xfrm>
            <a:off x="796925" y="4727575"/>
            <a:ext cx="4305300" cy="1990725"/>
          </a:xfrm>
          <a:prstGeom prst="rect">
            <a:avLst/>
          </a:prstGeom>
          <a:noFill/>
          <a:ln>
            <a:noFill/>
          </a:ln>
        </p:spPr>
      </p:pic>
      <p:pic>
        <p:nvPicPr>
          <p:cNvPr id="950" name="Google Shape;950;p23"/>
          <p:cNvPicPr preferRelativeResize="0"/>
          <p:nvPr/>
        </p:nvPicPr>
        <p:blipFill rotWithShape="1">
          <a:blip r:embed="rId4">
            <a:alphaModFix/>
          </a:blip>
          <a:srcRect/>
          <a:stretch/>
        </p:blipFill>
        <p:spPr>
          <a:xfrm rot="540000">
            <a:off x="6010275" y="4303712"/>
            <a:ext cx="3000375" cy="1824037"/>
          </a:xfrm>
          <a:prstGeom prst="rect">
            <a:avLst/>
          </a:prstGeom>
          <a:noFill/>
          <a:ln>
            <a:noFill/>
          </a:ln>
        </p:spPr>
      </p:pic>
      <p:pic>
        <p:nvPicPr>
          <p:cNvPr id="951" name="Google Shape;951;p23"/>
          <p:cNvPicPr preferRelativeResize="0"/>
          <p:nvPr/>
        </p:nvPicPr>
        <p:blipFill rotWithShape="1">
          <a:blip r:embed="rId5">
            <a:alphaModFix/>
          </a:blip>
          <a:srcRect/>
          <a:stretch/>
        </p:blipFill>
        <p:spPr>
          <a:xfrm>
            <a:off x="6364287" y="844550"/>
            <a:ext cx="2779712" cy="2157412"/>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24"/>
          <p:cNvSpPr txBox="1">
            <a:spLocks noGrp="1"/>
          </p:cNvSpPr>
          <p:nvPr>
            <p:ph type="title" idx="4294967295"/>
          </p:nvPr>
        </p:nvSpPr>
        <p:spPr>
          <a:xfrm>
            <a:off x="840508" y="166343"/>
            <a:ext cx="7244973" cy="608909"/>
          </a:xfrm>
          <a:prstGeom prst="rect">
            <a:avLst/>
          </a:prstGeom>
          <a:solidFill>
            <a:srgbClr val="CCFFCC"/>
          </a:solid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rgbClr val="E8AD7D"/>
              </a:buClr>
              <a:buSzPct val="100000"/>
              <a:buFont typeface="Times New Roman"/>
              <a:buNone/>
            </a:pPr>
            <a:r>
              <a:rPr lang="uk-UA" sz="3600" b="1" i="0" u="none" strike="noStrike" cap="none">
                <a:solidFill>
                  <a:srgbClr val="E8AD7D"/>
                </a:solidFill>
                <a:latin typeface="Times New Roman"/>
                <a:ea typeface="Times New Roman"/>
                <a:cs typeface="Times New Roman"/>
                <a:sym typeface="Times New Roman"/>
              </a:rPr>
              <a:t>Г3. ОЦІНЮВАЛЬНО-АНАЛІТИЧНА </a:t>
            </a:r>
            <a:endParaRPr sz="3600" b="0" i="0" u="none" strike="noStrike" cap="none">
              <a:solidFill>
                <a:srgbClr val="E8AD7D"/>
              </a:solidFill>
              <a:latin typeface="Times New Roman"/>
              <a:ea typeface="Times New Roman"/>
              <a:cs typeface="Times New Roman"/>
              <a:sym typeface="Times New Roman"/>
            </a:endParaRPr>
          </a:p>
        </p:txBody>
      </p:sp>
      <p:sp>
        <p:nvSpPr>
          <p:cNvPr id="957" name="Google Shape;957;p24"/>
          <p:cNvSpPr txBox="1"/>
          <p:nvPr/>
        </p:nvSpPr>
        <p:spPr>
          <a:xfrm>
            <a:off x="396875" y="1136650"/>
            <a:ext cx="8747125" cy="123031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Noto Sans Symbols"/>
              <a:buChar char="❑"/>
            </a:pPr>
            <a:r>
              <a:rPr lang="uk-UA" sz="2000" b="0" i="0" u="none">
                <a:solidFill>
                  <a:schemeClr val="dk1"/>
                </a:solidFill>
                <a:latin typeface="Times New Roman"/>
                <a:ea typeface="Times New Roman"/>
                <a:cs typeface="Times New Roman"/>
                <a:sym typeface="Times New Roman"/>
              </a:rPr>
              <a:t> </a:t>
            </a:r>
            <a:r>
              <a:rPr lang="uk-UA" sz="1800" b="1" i="0" u="none">
                <a:solidFill>
                  <a:srgbClr val="0000CC"/>
                </a:solidFill>
                <a:latin typeface="Times New Roman"/>
                <a:ea typeface="Times New Roman"/>
                <a:cs typeface="Times New Roman"/>
                <a:sym typeface="Times New Roman"/>
              </a:rPr>
              <a:t>Оцінюю  результати навчання учнів</a:t>
            </a:r>
            <a:endParaRPr/>
          </a:p>
          <a:p>
            <a:pPr marL="342900" marR="0" lvl="0" indent="-342900" algn="l" rtl="0">
              <a:lnSpc>
                <a:spcPct val="100000"/>
              </a:lnSpc>
              <a:spcBef>
                <a:spcPts val="0"/>
              </a:spcBef>
              <a:spcAft>
                <a:spcPts val="0"/>
              </a:spcAft>
              <a:buClr>
                <a:srgbClr val="0000CC"/>
              </a:buClr>
              <a:buSzPts val="1800"/>
              <a:buFont typeface="Noto Sans Symbols"/>
              <a:buChar char="❑"/>
            </a:pPr>
            <a:r>
              <a:rPr lang="uk-UA" sz="1800" b="1" i="0" u="none">
                <a:solidFill>
                  <a:srgbClr val="0000CC"/>
                </a:solidFill>
                <a:latin typeface="Times New Roman"/>
                <a:ea typeface="Times New Roman"/>
                <a:cs typeface="Times New Roman"/>
                <a:sym typeface="Times New Roman"/>
              </a:rPr>
              <a:t>аналізую їх результати навчання</a:t>
            </a:r>
            <a:endParaRPr/>
          </a:p>
          <a:p>
            <a:pPr marL="342900" marR="0" lvl="0" indent="-342900" algn="l" rtl="0">
              <a:lnSpc>
                <a:spcPct val="100000"/>
              </a:lnSpc>
              <a:spcBef>
                <a:spcPts val="0"/>
              </a:spcBef>
              <a:spcAft>
                <a:spcPts val="0"/>
              </a:spcAft>
              <a:buClr>
                <a:srgbClr val="0000CC"/>
              </a:buClr>
              <a:buSzPts val="1800"/>
              <a:buFont typeface="Noto Sans Symbols"/>
              <a:buChar char="❑"/>
            </a:pPr>
            <a:r>
              <a:rPr lang="uk-UA" sz="1800" b="1" i="0" u="none">
                <a:solidFill>
                  <a:srgbClr val="0000CC"/>
                </a:solidFill>
                <a:latin typeface="Times New Roman"/>
                <a:ea typeface="Times New Roman"/>
                <a:cs typeface="Times New Roman"/>
                <a:sym typeface="Times New Roman"/>
              </a:rPr>
              <a:t>використовую карти  самооцінювання та взаємооцінювання результатів навчання учнів.</a:t>
            </a:r>
            <a:endParaRPr/>
          </a:p>
        </p:txBody>
      </p:sp>
      <p:sp>
        <p:nvSpPr>
          <p:cNvPr id="958" name="Google Shape;958;p24"/>
          <p:cNvSpPr/>
          <p:nvPr/>
        </p:nvSpPr>
        <p:spPr>
          <a:xfrm>
            <a:off x="174625" y="2038350"/>
            <a:ext cx="3548062" cy="2667000"/>
          </a:xfrm>
          <a:prstGeom prst="horizontalScroll">
            <a:avLst>
              <a:gd name="adj" fmla="val 12500"/>
            </a:avLst>
          </a:prstGeom>
          <a:solidFill>
            <a:schemeClr val="lt1"/>
          </a:solidFill>
          <a:ln w="28575" cap="rnd" cmpd="sng">
            <a:solidFill>
              <a:srgbClr val="B78E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7000"/>
              </a:lnSpc>
              <a:spcBef>
                <a:spcPts val="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1800" b="1" i="0" u="none">
              <a:solidFill>
                <a:srgbClr val="000000"/>
              </a:solidFill>
              <a:latin typeface="Times New Roman"/>
              <a:ea typeface="Times New Roman"/>
              <a:cs typeface="Times New Roman"/>
              <a:sym typeface="Times New Roman"/>
            </a:endParaRPr>
          </a:p>
        </p:txBody>
      </p:sp>
      <p:graphicFrame>
        <p:nvGraphicFramePr>
          <p:cNvPr id="959" name="Google Shape;959;p24"/>
          <p:cNvGraphicFramePr/>
          <p:nvPr/>
        </p:nvGraphicFramePr>
        <p:xfrm>
          <a:off x="561975" y="2493962"/>
          <a:ext cx="2986050" cy="1809700"/>
        </p:xfrm>
        <a:graphic>
          <a:graphicData uri="http://schemas.openxmlformats.org/drawingml/2006/table">
            <a:tbl>
              <a:tblPr>
                <a:noFill/>
                <a:tableStyleId>{9F764100-BBEA-4319-A28E-A41192CDEA4D}</a:tableStyleId>
              </a:tblPr>
              <a:tblGrid>
                <a:gridCol w="627050">
                  <a:extLst>
                    <a:ext uri="{9D8B030D-6E8A-4147-A177-3AD203B41FA5}">
                      <a16:colId xmlns:a16="http://schemas.microsoft.com/office/drawing/2014/main" val="20000"/>
                    </a:ext>
                  </a:extLst>
                </a:gridCol>
                <a:gridCol w="1728775">
                  <a:extLst>
                    <a:ext uri="{9D8B030D-6E8A-4147-A177-3AD203B41FA5}">
                      <a16:colId xmlns:a16="http://schemas.microsoft.com/office/drawing/2014/main" val="20001"/>
                    </a:ext>
                  </a:extLst>
                </a:gridCol>
                <a:gridCol w="630225">
                  <a:extLst>
                    <a:ext uri="{9D8B030D-6E8A-4147-A177-3AD203B41FA5}">
                      <a16:colId xmlns:a16="http://schemas.microsoft.com/office/drawing/2014/main" val="20002"/>
                    </a:ext>
                  </a:extLst>
                </a:gridCol>
              </a:tblGrid>
              <a:tr h="452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Картка </a:t>
                      </a:r>
                      <a:endParaRPr/>
                    </a:p>
                    <a:p>
                      <a:pPr marL="0" marR="0" lvl="0" indent="0" algn="l"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оцінюю себе»</a:t>
                      </a:r>
                      <a:endParaRPr/>
                    </a:p>
                  </a:txBody>
                  <a:tcPr marL="68550" marR="6855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7000">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Прізвище, ім’я учня </a:t>
                      </a:r>
                      <a:endParaRPr/>
                    </a:p>
                  </a:txBody>
                  <a:tcPr marL="68550" marR="68550" marT="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5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1(1-4)</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Самостійна робота</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7000">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2(1-4)</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Робота в групах</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2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3(1-4)</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Знаю, вмію пояснити</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25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Сума балів</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1" i="0" u="none" strike="noStrike" cap="none">
                          <a:solidFill>
                            <a:schemeClr val="dk1"/>
                          </a:solidFill>
                          <a:latin typeface="Times New Roman"/>
                          <a:ea typeface="Times New Roman"/>
                          <a:cs typeface="Times New Roman"/>
                          <a:sym typeface="Times New Roman"/>
                        </a:rPr>
                        <a:t> </a:t>
                      </a:r>
                      <a:endParaRPr/>
                    </a:p>
                  </a:txBody>
                  <a:tcPr marL="68550" marR="685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960" name="Google Shape;960;p24"/>
          <p:cNvSpPr/>
          <p:nvPr/>
        </p:nvSpPr>
        <p:spPr>
          <a:xfrm>
            <a:off x="4119562" y="2003425"/>
            <a:ext cx="4627562" cy="4346575"/>
          </a:xfrm>
          <a:prstGeom prst="horizontalScroll">
            <a:avLst>
              <a:gd name="adj" fmla="val 12500"/>
            </a:avLst>
          </a:prstGeom>
          <a:solidFill>
            <a:schemeClr val="lt1"/>
          </a:solidFill>
          <a:ln w="19050" cap="rnd" cmpd="sng">
            <a:solidFill>
              <a:srgbClr val="8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aphicFrame>
        <p:nvGraphicFramePr>
          <p:cNvPr id="961" name="Google Shape;961;p24"/>
          <p:cNvGraphicFramePr/>
          <p:nvPr/>
        </p:nvGraphicFramePr>
        <p:xfrm>
          <a:off x="4770437" y="2727325"/>
          <a:ext cx="3806800" cy="3009875"/>
        </p:xfrm>
        <a:graphic>
          <a:graphicData uri="http://schemas.openxmlformats.org/drawingml/2006/table">
            <a:tbl>
              <a:tblPr>
                <a:noFill/>
                <a:tableStyleId>{9F764100-BBEA-4319-A28E-A41192CDEA4D}</a:tableStyleId>
              </a:tblPr>
              <a:tblGrid>
                <a:gridCol w="3030525">
                  <a:extLst>
                    <a:ext uri="{9D8B030D-6E8A-4147-A177-3AD203B41FA5}">
                      <a16:colId xmlns:a16="http://schemas.microsoft.com/office/drawing/2014/main" val="20000"/>
                    </a:ext>
                  </a:extLst>
                </a:gridCol>
                <a:gridCol w="776275">
                  <a:extLst>
                    <a:ext uri="{9D8B030D-6E8A-4147-A177-3AD203B41FA5}">
                      <a16:colId xmlns:a16="http://schemas.microsoft.com/office/drawing/2014/main" val="20001"/>
                    </a:ext>
                  </a:extLst>
                </a:gridCol>
              </a:tblGrid>
              <a:tr h="193675">
                <a:tc>
                  <a:txBody>
                    <a:bodyPr/>
                    <a:lstStyle/>
                    <a:p>
                      <a:pPr marL="0" marR="0" lvl="0" indent="0" algn="ctr"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Картка самооцінювання</a:t>
                      </a:r>
                      <a:endParaRPr/>
                    </a:p>
                  </a:txBody>
                  <a:tcPr marL="68575" marR="68575" marT="0" marB="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9367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Прізвище, ім’я учня (учениці)</a:t>
                      </a:r>
                      <a:endParaRPr/>
                    </a:p>
                  </a:txBody>
                  <a:tcPr marL="68575" marR="68575" marT="0" marB="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367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Дата</a:t>
                      </a:r>
                      <a:endParaRPr/>
                    </a:p>
                  </a:txBody>
                  <a:tcPr marL="68575" marR="68575" marT="0" marB="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052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Критерії</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Оцінка </a:t>
                      </a:r>
                      <a:endParaRPr/>
                    </a:p>
                    <a:p>
                      <a:pPr marL="0" marR="0" lvl="0" indent="0" algn="just" rtl="0">
                        <a:lnSpc>
                          <a:spcPct val="106000"/>
                        </a:lnSpc>
                        <a:spcBef>
                          <a:spcPts val="80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0-2 бали</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367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0" i="0" u="none" strike="noStrike" cap="none">
                          <a:solidFill>
                            <a:schemeClr val="dk1"/>
                          </a:solidFill>
                          <a:latin typeface="Times New Roman"/>
                          <a:ea typeface="Times New Roman"/>
                          <a:cs typeface="Times New Roman"/>
                          <a:sym typeface="Times New Roman"/>
                        </a:rPr>
                        <a:t>Я брав активну участь у роботі на уроці</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7350">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0" i="0" u="none" strike="noStrike" cap="none">
                          <a:solidFill>
                            <a:schemeClr val="dk1"/>
                          </a:solidFill>
                          <a:latin typeface="Times New Roman"/>
                          <a:ea typeface="Times New Roman"/>
                          <a:cs typeface="Times New Roman"/>
                          <a:sym typeface="Times New Roman"/>
                        </a:rPr>
                        <a:t>Я вносив свої пропозиції, які враховувала група</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7350">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0" i="0" u="none" strike="noStrike" cap="none">
                          <a:solidFill>
                            <a:schemeClr val="dk1"/>
                          </a:solidFill>
                          <a:latin typeface="Times New Roman"/>
                          <a:ea typeface="Times New Roman"/>
                          <a:cs typeface="Times New Roman"/>
                          <a:sym typeface="Times New Roman"/>
                        </a:rPr>
                        <a:t>Я надавав підтримку одногрупникам або заохочував їх до роботи</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892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0" i="0" u="none" strike="noStrike" cap="none">
                          <a:solidFill>
                            <a:schemeClr val="dk1"/>
                          </a:solidFill>
                          <a:latin typeface="Times New Roman"/>
                          <a:ea typeface="Times New Roman"/>
                          <a:cs typeface="Times New Roman"/>
                          <a:sym typeface="Times New Roman"/>
                        </a:rPr>
                        <a:t>Я запропонував ідею, яка сподобалась іншим</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9367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0" i="0" u="none" strike="noStrike" cap="none">
                          <a:solidFill>
                            <a:schemeClr val="dk1"/>
                          </a:solidFill>
                          <a:latin typeface="Times New Roman"/>
                          <a:ea typeface="Times New Roman"/>
                          <a:cs typeface="Times New Roman"/>
                          <a:sym typeface="Times New Roman"/>
                        </a:rPr>
                        <a:t>Я вдало узагальнював думки інших</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9367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0" i="0" u="none" strike="noStrike" cap="none">
                          <a:solidFill>
                            <a:schemeClr val="dk1"/>
                          </a:solidFill>
                          <a:latin typeface="Times New Roman"/>
                          <a:ea typeface="Times New Roman"/>
                          <a:cs typeface="Times New Roman"/>
                          <a:sym typeface="Times New Roman"/>
                        </a:rPr>
                        <a:t>Я давав повні відповіді на запитання</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93675">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1" u="none" strike="noStrike" cap="none">
                          <a:solidFill>
                            <a:schemeClr val="dk1"/>
                          </a:solidFill>
                          <a:latin typeface="Times New Roman"/>
                          <a:ea typeface="Times New Roman"/>
                          <a:cs typeface="Times New Roman"/>
                          <a:sym typeface="Times New Roman"/>
                        </a:rPr>
                        <a:t>Загальна кількість балів</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962" name="Google Shape;962;p24"/>
          <p:cNvSpPr/>
          <p:nvPr/>
        </p:nvSpPr>
        <p:spPr>
          <a:xfrm>
            <a:off x="608012" y="4044950"/>
            <a:ext cx="3511550" cy="2878137"/>
          </a:xfrm>
          <a:prstGeom prst="horizontalScroll">
            <a:avLst>
              <a:gd name="adj" fmla="val 12500"/>
            </a:avLst>
          </a:prstGeom>
          <a:solidFill>
            <a:schemeClr val="lt1"/>
          </a:solidFill>
          <a:ln w="190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7000"/>
              </a:lnSpc>
              <a:spcBef>
                <a:spcPts val="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just" rtl="0">
              <a:lnSpc>
                <a:spcPct val="107000"/>
              </a:lnSpc>
              <a:spcBef>
                <a:spcPts val="800"/>
              </a:spcBef>
              <a:spcAft>
                <a:spcPts val="0"/>
              </a:spcAft>
              <a:buClr>
                <a:schemeClr val="dk1"/>
              </a:buClr>
              <a:buSzPts val="1800"/>
              <a:buFont typeface="Times New Roman"/>
              <a:buNone/>
            </a:pPr>
            <a:endParaRPr sz="1800" b="1" i="0" u="none">
              <a:solidFill>
                <a:srgbClr val="000000"/>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1800" b="1" i="0" u="none">
              <a:solidFill>
                <a:srgbClr val="000000"/>
              </a:solidFill>
              <a:latin typeface="Times New Roman"/>
              <a:ea typeface="Times New Roman"/>
              <a:cs typeface="Times New Roman"/>
              <a:sym typeface="Times New Roman"/>
            </a:endParaRPr>
          </a:p>
        </p:txBody>
      </p:sp>
      <p:graphicFrame>
        <p:nvGraphicFramePr>
          <p:cNvPr id="963" name="Google Shape;963;p24"/>
          <p:cNvGraphicFramePr/>
          <p:nvPr/>
        </p:nvGraphicFramePr>
        <p:xfrm>
          <a:off x="1063625" y="4676775"/>
          <a:ext cx="2876525" cy="1809700"/>
        </p:xfrm>
        <a:graphic>
          <a:graphicData uri="http://schemas.openxmlformats.org/drawingml/2006/table">
            <a:tbl>
              <a:tblPr>
                <a:noFill/>
                <a:tableStyleId>{9F764100-BBEA-4319-A28E-A41192CDEA4D}</a:tableStyleId>
              </a:tblPr>
              <a:tblGrid>
                <a:gridCol w="357175">
                  <a:extLst>
                    <a:ext uri="{9D8B030D-6E8A-4147-A177-3AD203B41FA5}">
                      <a16:colId xmlns:a16="http://schemas.microsoft.com/office/drawing/2014/main" val="20000"/>
                    </a:ext>
                  </a:extLst>
                </a:gridCol>
                <a:gridCol w="1979600">
                  <a:extLst>
                    <a:ext uri="{9D8B030D-6E8A-4147-A177-3AD203B41FA5}">
                      <a16:colId xmlns:a16="http://schemas.microsoft.com/office/drawing/2014/main" val="20001"/>
                    </a:ext>
                  </a:extLst>
                </a:gridCol>
                <a:gridCol w="539750">
                  <a:extLst>
                    <a:ext uri="{9D8B030D-6E8A-4147-A177-3AD203B41FA5}">
                      <a16:colId xmlns:a16="http://schemas.microsoft.com/office/drawing/2014/main" val="20002"/>
                    </a:ext>
                  </a:extLst>
                </a:gridCol>
              </a:tblGrid>
              <a:tr h="227000">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Прізвище, ім’я</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бали</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5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виконав усі завдання</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7000">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був уважним</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5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зрозумів тему</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7000">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був активним</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25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працював самостійно</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27000">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6</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Я використаю знання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25425">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7</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Всього</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lnSpc>
                          <a:spcPct val="106000"/>
                        </a:lnSpc>
                        <a:spcBef>
                          <a:spcPts val="0"/>
                        </a:spcBef>
                        <a:spcAft>
                          <a:spcPts val="0"/>
                        </a:spcAft>
                        <a:buClr>
                          <a:schemeClr val="dk1"/>
                        </a:buClr>
                        <a:buSzPts val="1400"/>
                        <a:buFont typeface="Times New Roman"/>
                        <a:buNone/>
                      </a:pPr>
                      <a:r>
                        <a:rPr lang="uk-UA" sz="1400" b="0" i="0" u="none" strike="noStrike" cap="none">
                          <a:solidFill>
                            <a:schemeClr val="dk1"/>
                          </a:solidFill>
                          <a:latin typeface="Times New Roman"/>
                          <a:ea typeface="Times New Roman"/>
                          <a:cs typeface="Times New Roman"/>
                          <a:sym typeface="Times New Roman"/>
                        </a:rPr>
                        <a:t>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8"/>
                                        </p:tgtEl>
                                        <p:attrNameLst>
                                          <p:attrName>style.visibility</p:attrName>
                                        </p:attrNameLst>
                                      </p:cBhvr>
                                      <p:to>
                                        <p:strVal val="visible"/>
                                      </p:to>
                                    </p:set>
                                    <p:animEffect transition="in" filter="fade">
                                      <p:cBhvr>
                                        <p:cTn id="7" dur="1000"/>
                                        <p:tgtEl>
                                          <p:spTgt spid="9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0"/>
                                        </p:tgtEl>
                                        <p:attrNameLst>
                                          <p:attrName>style.visibility</p:attrName>
                                        </p:attrNameLst>
                                      </p:cBhvr>
                                      <p:to>
                                        <p:strVal val="visible"/>
                                      </p:to>
                                    </p:set>
                                    <p:animEffect transition="in" filter="fade">
                                      <p:cBhvr>
                                        <p:cTn id="12" dur="1000"/>
                                        <p:tgtEl>
                                          <p:spTgt spid="9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2"/>
                                        </p:tgtEl>
                                        <p:attrNameLst>
                                          <p:attrName>style.visibility</p:attrName>
                                        </p:attrNameLst>
                                      </p:cBhvr>
                                      <p:to>
                                        <p:strVal val="visible"/>
                                      </p:to>
                                    </p:set>
                                    <p:animEffect transition="in" filter="fade">
                                      <p:cBhvr>
                                        <p:cTn id="17" dur="1000"/>
                                        <p:tgtEl>
                                          <p:spTgt spid="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25"/>
          <p:cNvSpPr txBox="1"/>
          <p:nvPr/>
        </p:nvSpPr>
        <p:spPr>
          <a:xfrm>
            <a:off x="82550" y="0"/>
            <a:ext cx="4338637" cy="29654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aphicFrame>
        <p:nvGraphicFramePr>
          <p:cNvPr id="969" name="Google Shape;969;p25"/>
          <p:cNvGraphicFramePr/>
          <p:nvPr/>
        </p:nvGraphicFramePr>
        <p:xfrm>
          <a:off x="4767262" y="388937"/>
          <a:ext cx="3711550" cy="1793850"/>
        </p:xfrm>
        <a:graphic>
          <a:graphicData uri="http://schemas.openxmlformats.org/drawingml/2006/table">
            <a:tbl>
              <a:tblPr>
                <a:noFill/>
                <a:tableStyleId>{9F764100-BBEA-4319-A28E-A41192CDEA4D}</a:tableStyleId>
              </a:tblPr>
              <a:tblGrid>
                <a:gridCol w="1236650">
                  <a:extLst>
                    <a:ext uri="{9D8B030D-6E8A-4147-A177-3AD203B41FA5}">
                      <a16:colId xmlns:a16="http://schemas.microsoft.com/office/drawing/2014/main" val="20000"/>
                    </a:ext>
                  </a:extLst>
                </a:gridCol>
                <a:gridCol w="1233475">
                  <a:extLst>
                    <a:ext uri="{9D8B030D-6E8A-4147-A177-3AD203B41FA5}">
                      <a16:colId xmlns:a16="http://schemas.microsoft.com/office/drawing/2014/main" val="20001"/>
                    </a:ext>
                  </a:extLst>
                </a:gridCol>
                <a:gridCol w="1241425">
                  <a:extLst>
                    <a:ext uri="{9D8B030D-6E8A-4147-A177-3AD203B41FA5}">
                      <a16:colId xmlns:a16="http://schemas.microsoft.com/office/drawing/2014/main" val="20002"/>
                    </a:ext>
                  </a:extLst>
                </a:gridCol>
              </a:tblGrid>
              <a:tr h="192075">
                <a:tc>
                  <a:txBody>
                    <a:bodyPr/>
                    <a:lstStyle/>
                    <a:p>
                      <a:pPr marL="0" marR="0" lvl="0" indent="0" algn="ctr" rtl="0">
                        <a:lnSpc>
                          <a:spcPct val="100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Знаю</a:t>
                      </a:r>
                      <a:endParaRPr/>
                    </a:p>
                  </a:txBody>
                  <a:tcPr marL="0" marR="0" marT="8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Вмію</a:t>
                      </a:r>
                      <a:endParaRPr/>
                    </a:p>
                  </a:txBody>
                  <a:tcPr marL="0" marR="0" marT="8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3175" marR="0" lvl="0" indent="0" algn="ctr" rtl="0">
                        <a:lnSpc>
                          <a:spcPct val="100000"/>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Вчусь</a:t>
                      </a:r>
                      <a:endParaRPr/>
                    </a:p>
                  </a:txBody>
                  <a:tcPr marL="0" marR="0" marT="8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568325">
                <a:tc>
                  <a:txBody>
                    <a:bodyPr/>
                    <a:lstStyle/>
                    <a:p>
                      <a:pPr marL="33337"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Текст – опис   </a:t>
                      </a:r>
                      <a:r>
                        <a:rPr lang="uk-UA" sz="1200" b="1" i="0" u="none" strike="noStrike" cap="none">
                          <a:solidFill>
                            <a:srgbClr val="00AF50"/>
                          </a:solidFill>
                          <a:latin typeface="Times New Roman"/>
                          <a:ea typeface="Times New Roman"/>
                          <a:cs typeface="Times New Roman"/>
                          <a:sym typeface="Times New Roman"/>
                        </a:rPr>
                        <a:t>+</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Розрізняти тексти    </a:t>
                      </a:r>
                      <a:r>
                        <a:rPr lang="uk-UA" sz="1200" b="1" i="0" u="none" strike="noStrike" cap="none">
                          <a:solidFill>
                            <a:srgbClr val="00AF50"/>
                          </a:solidFill>
                          <a:latin typeface="Times New Roman"/>
                          <a:ea typeface="Times New Roman"/>
                          <a:cs typeface="Times New Roman"/>
                          <a:sym typeface="Times New Roman"/>
                        </a:rPr>
                        <a:t>+</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Описувати    +</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8150">
                <a:tc>
                  <a:txBody>
                    <a:bodyPr/>
                    <a:lstStyle/>
                    <a:p>
                      <a:pPr marL="33337"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Текст – міркування   </a:t>
                      </a:r>
                      <a:r>
                        <a:rPr lang="uk-UA" sz="1200" b="1" i="0" u="none" strike="noStrike" cap="none">
                          <a:solidFill>
                            <a:srgbClr val="C00000"/>
                          </a:solidFill>
                          <a:latin typeface="Times New Roman"/>
                          <a:ea typeface="Times New Roman"/>
                          <a:cs typeface="Times New Roman"/>
                          <a:sym typeface="Times New Roman"/>
                        </a:rPr>
                        <a:t>-</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Читати  +</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5400"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Міркувати   </a:t>
                      </a:r>
                      <a:r>
                        <a:rPr lang="uk-UA" sz="1200" b="1" i="0" u="none" strike="noStrike" cap="none">
                          <a:solidFill>
                            <a:srgbClr val="C00000"/>
                          </a:solidFill>
                          <a:latin typeface="Times New Roman"/>
                          <a:ea typeface="Times New Roman"/>
                          <a:cs typeface="Times New Roman"/>
                          <a:sym typeface="Times New Roman"/>
                        </a:rPr>
                        <a:t>-</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5300">
                <a:tc>
                  <a:txBody>
                    <a:bodyPr/>
                    <a:lstStyle/>
                    <a:p>
                      <a:pPr marL="33337"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Текст – розповідь  +</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3337"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Відповідати +</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8575" marR="0" lvl="0" indent="0" algn="l" rtl="0">
                        <a:lnSpc>
                          <a:spcPct val="133333"/>
                        </a:lnSpc>
                        <a:spcBef>
                          <a:spcPts val="0"/>
                        </a:spcBef>
                        <a:spcAft>
                          <a:spcPts val="0"/>
                        </a:spcAft>
                        <a:buClr>
                          <a:schemeClr val="dk1"/>
                        </a:buClr>
                        <a:buSzPts val="1200"/>
                        <a:buFont typeface="Times New Roman"/>
                        <a:buNone/>
                      </a:pPr>
                      <a:r>
                        <a:rPr lang="uk-UA" sz="1200" b="1" i="0" u="none" strike="noStrike" cap="none">
                          <a:solidFill>
                            <a:schemeClr val="dk1"/>
                          </a:solidFill>
                          <a:latin typeface="Times New Roman"/>
                          <a:ea typeface="Times New Roman"/>
                          <a:cs typeface="Times New Roman"/>
                          <a:sym typeface="Times New Roman"/>
                        </a:rPr>
                        <a:t>Аналізувати +</a:t>
                      </a:r>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970" name="Google Shape;970;p25"/>
          <p:cNvGraphicFramePr/>
          <p:nvPr/>
        </p:nvGraphicFramePr>
        <p:xfrm>
          <a:off x="3035300" y="3527425"/>
          <a:ext cx="5949900" cy="2425675"/>
        </p:xfrm>
        <a:graphic>
          <a:graphicData uri="http://schemas.openxmlformats.org/drawingml/2006/table">
            <a:tbl>
              <a:tblPr>
                <a:noFill/>
                <a:tableStyleId>{9F764100-BBEA-4319-A28E-A41192CDEA4D}</a:tableStyleId>
              </a:tblPr>
              <a:tblGrid>
                <a:gridCol w="7588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801675">
                  <a:extLst>
                    <a:ext uri="{9D8B030D-6E8A-4147-A177-3AD203B41FA5}">
                      <a16:colId xmlns:a16="http://schemas.microsoft.com/office/drawing/2014/main" val="20002"/>
                    </a:ext>
                  </a:extLst>
                </a:gridCol>
                <a:gridCol w="925500">
                  <a:extLst>
                    <a:ext uri="{9D8B030D-6E8A-4147-A177-3AD203B41FA5}">
                      <a16:colId xmlns:a16="http://schemas.microsoft.com/office/drawing/2014/main" val="20003"/>
                    </a:ext>
                  </a:extLst>
                </a:gridCol>
                <a:gridCol w="13223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369875">
                  <a:extLst>
                    <a:ext uri="{9D8B030D-6E8A-4147-A177-3AD203B41FA5}">
                      <a16:colId xmlns:a16="http://schemas.microsoft.com/office/drawing/2014/main" val="20006"/>
                    </a:ext>
                  </a:extLst>
                </a:gridCol>
              </a:tblGrid>
              <a:tr h="561975">
                <a:tc gridSpan="3">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lnR w="28575" cap="flat" cmpd="sng">
                      <a:solidFill>
                        <a:srgbClr val="244060"/>
                      </a:solidFill>
                      <a:prstDash val="solid"/>
                      <a:round/>
                      <a:headEnd type="none" w="sm" len="sm"/>
                      <a:tailEnd type="none" w="sm" len="sm"/>
                    </a:lnR>
                  </a:tcPr>
                </a:tc>
                <a:tc hMerge="1">
                  <a:txBody>
                    <a:bodyPr/>
                    <a:lstStyle/>
                    <a:p>
                      <a:endParaRPr lang="ru-RU"/>
                    </a:p>
                  </a:txBody>
                  <a:tcPr/>
                </a:tc>
                <a:tc hMerge="1">
                  <a:txBody>
                    <a:bodyPr/>
                    <a:lstStyle/>
                    <a:p>
                      <a:endParaRPr lang="ru-RU"/>
                    </a:p>
                  </a:txBody>
                  <a:tcPr/>
                </a:tc>
                <a:tc gridSpan="4">
                  <a:txBody>
                    <a:bodyPr/>
                    <a:lstStyle/>
                    <a:p>
                      <a:pPr marL="0" marR="0" lvl="0" indent="0" algn="ctr" rtl="0">
                        <a:lnSpc>
                          <a:spcPct val="100000"/>
                        </a:lnSpc>
                        <a:spcBef>
                          <a:spcPts val="0"/>
                        </a:spcBef>
                        <a:spcAft>
                          <a:spcPts val="0"/>
                        </a:spcAft>
                        <a:buClr>
                          <a:srgbClr val="0000CC"/>
                        </a:buClr>
                        <a:buSzPts val="1800"/>
                        <a:buFont typeface="Times New Roman"/>
                        <a:buNone/>
                      </a:pPr>
                      <a:r>
                        <a:rPr lang="uk-UA" sz="1800" b="1" i="0" u="none">
                          <a:solidFill>
                            <a:srgbClr val="0000CC"/>
                          </a:solidFill>
                          <a:latin typeface="Times New Roman"/>
                          <a:ea typeface="Times New Roman"/>
                          <a:cs typeface="Times New Roman"/>
                          <a:sym typeface="Times New Roman"/>
                        </a:rPr>
                        <a:t>Я працював на повну силу!</a:t>
                      </a:r>
                      <a:endParaRPr/>
                    </a:p>
                  </a:txBody>
                  <a:tcPr marL="0" marR="0" marT="48900" marB="0">
                    <a:lnL w="28575" cap="flat" cmpd="sng">
                      <a:solidFill>
                        <a:srgbClr val="244060"/>
                      </a:solidFill>
                      <a:prstDash val="solid"/>
                      <a:round/>
                      <a:headEnd type="none" w="sm" len="sm"/>
                      <a:tailEnd type="none" w="sm" len="sm"/>
                    </a:lnL>
                    <a:lnR w="28575" cap="flat" cmpd="sng">
                      <a:solidFill>
                        <a:srgbClr val="244060"/>
                      </a:solidFill>
                      <a:prstDash val="solid"/>
                      <a:round/>
                      <a:headEnd type="none" w="sm" len="sm"/>
                      <a:tailEnd type="none" w="sm" len="sm"/>
                    </a:lnR>
                    <a:lnT w="28575" cap="flat" cmpd="sng">
                      <a:solidFill>
                        <a:srgbClr val="244060"/>
                      </a:solidFill>
                      <a:prstDash val="solid"/>
                      <a:round/>
                      <a:headEnd type="none" w="sm" len="sm"/>
                      <a:tailEnd type="none" w="sm" len="sm"/>
                    </a:lnT>
                    <a:lnB w="38100" cap="flat" cmpd="sng">
                      <a:solidFill>
                        <a:srgbClr val="244060"/>
                      </a:solidFill>
                      <a:prstDash val="solid"/>
                      <a:round/>
                      <a:headEnd type="none" w="sm" len="sm"/>
                      <a:tailEnd type="none" w="sm" len="sm"/>
                    </a:lnB>
                    <a:solidFill>
                      <a:srgbClr val="7A2D26"/>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763575">
                <a:tc gridSpan="2">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lnR w="28575" cap="flat" cmpd="sng">
                      <a:solidFill>
                        <a:srgbClr val="244060"/>
                      </a:solidFill>
                      <a:prstDash val="solid"/>
                      <a:round/>
                      <a:headEnd type="none" w="sm" len="sm"/>
                      <a:tailEnd type="none" w="sm" len="sm"/>
                    </a:lnR>
                  </a:tcPr>
                </a:tc>
                <a:tc hMerge="1">
                  <a:txBody>
                    <a:bodyPr/>
                    <a:lstStyle/>
                    <a:p>
                      <a:endParaRPr lang="ru-RU"/>
                    </a:p>
                  </a:txBody>
                  <a:tcPr/>
                </a:tc>
                <a:tc gridSpan="4">
                  <a:txBody>
                    <a:bodyPr/>
                    <a:lstStyle/>
                    <a:p>
                      <a:pPr marL="0" marR="0" lvl="0" indent="0" algn="ctr" rtl="0">
                        <a:lnSpc>
                          <a:spcPct val="100000"/>
                        </a:lnSpc>
                        <a:spcBef>
                          <a:spcPts val="0"/>
                        </a:spcBef>
                        <a:spcAft>
                          <a:spcPts val="0"/>
                        </a:spcAft>
                        <a:buClr>
                          <a:srgbClr val="0000CC"/>
                        </a:buClr>
                        <a:buSzPts val="1800"/>
                        <a:buFont typeface="Times New Roman"/>
                        <a:buNone/>
                      </a:pPr>
                      <a:r>
                        <a:rPr lang="uk-UA" sz="1800" b="1" i="0" u="none">
                          <a:solidFill>
                            <a:srgbClr val="0000CC"/>
                          </a:solidFill>
                          <a:latin typeface="Times New Roman"/>
                          <a:ea typeface="Times New Roman"/>
                          <a:cs typeface="Times New Roman"/>
                          <a:sym typeface="Times New Roman"/>
                        </a:rPr>
                        <a:t>Я працював гарно, але відчуваю, що</a:t>
                      </a:r>
                      <a:endParaRPr/>
                    </a:p>
                    <a:p>
                      <a:pPr marL="0" marR="0" lvl="0" indent="0" algn="ctr" rtl="0">
                        <a:lnSpc>
                          <a:spcPct val="100000"/>
                        </a:lnSpc>
                        <a:spcBef>
                          <a:spcPts val="200"/>
                        </a:spcBef>
                        <a:spcAft>
                          <a:spcPts val="0"/>
                        </a:spcAft>
                        <a:buClr>
                          <a:srgbClr val="0000CC"/>
                        </a:buClr>
                        <a:buSzPts val="1800"/>
                        <a:buFont typeface="Times New Roman"/>
                        <a:buNone/>
                      </a:pPr>
                      <a:r>
                        <a:rPr lang="uk-UA" sz="1800" b="1" i="0" u="none">
                          <a:solidFill>
                            <a:srgbClr val="0000CC"/>
                          </a:solidFill>
                          <a:latin typeface="Times New Roman"/>
                          <a:ea typeface="Times New Roman"/>
                          <a:cs typeface="Times New Roman"/>
                          <a:sym typeface="Times New Roman"/>
                        </a:rPr>
                        <a:t>міг би досягти більшого</a:t>
                      </a:r>
                      <a:endParaRPr/>
                    </a:p>
                  </a:txBody>
                  <a:tcPr marL="0" marR="0" marT="48250" marB="0">
                    <a:lnL w="28575" cap="flat" cmpd="sng">
                      <a:solidFill>
                        <a:srgbClr val="244060"/>
                      </a:solidFill>
                      <a:prstDash val="solid"/>
                      <a:round/>
                      <a:headEnd type="none" w="sm" len="sm"/>
                      <a:tailEnd type="none" w="sm" len="sm"/>
                    </a:lnL>
                    <a:lnR w="28575" cap="flat" cmpd="sng">
                      <a:solidFill>
                        <a:srgbClr val="244060"/>
                      </a:solidFill>
                      <a:prstDash val="solid"/>
                      <a:round/>
                      <a:headEnd type="none" w="sm" len="sm"/>
                      <a:tailEnd type="none" w="sm" len="sm"/>
                    </a:lnR>
                    <a:lnT w="38100" cap="flat" cmpd="sng">
                      <a:solidFill>
                        <a:srgbClr val="244060"/>
                      </a:solidFill>
                      <a:prstDash val="solid"/>
                      <a:round/>
                      <a:headEnd type="none" w="sm" len="sm"/>
                      <a:tailEnd type="none" w="sm" len="sm"/>
                    </a:lnT>
                    <a:lnB w="38100" cap="flat" cmpd="sng">
                      <a:solidFill>
                        <a:srgbClr val="244060"/>
                      </a:solidFill>
                      <a:prstDash val="solid"/>
                      <a:round/>
                      <a:headEnd type="none" w="sm" len="sm"/>
                      <a:tailEnd type="none" w="sm" len="sm"/>
                    </a:lnB>
                    <a:solidFill>
                      <a:srgbClr val="7A2D26"/>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lnL w="28575" cap="flat" cmpd="sng">
                      <a:solidFill>
                        <a:srgbClr val="244060"/>
                      </a:solidFill>
                      <a:prstDash val="solid"/>
                      <a:round/>
                      <a:headEnd type="none" w="sm" len="sm"/>
                      <a:tailEnd type="none" w="sm" len="sm"/>
                    </a:lnL>
                    <a:lnT w="28575" cap="flat" cmpd="sng">
                      <a:solidFill>
                        <a:srgbClr val="244060"/>
                      </a:solidFill>
                      <a:prstDash val="solid"/>
                      <a:round/>
                      <a:headEnd type="none" w="sm" len="sm"/>
                      <a:tailEnd type="none" w="sm" len="sm"/>
                    </a:lnT>
                  </a:tcPr>
                </a:tc>
                <a:extLst>
                  <a:ext uri="{0D108BD9-81ED-4DB2-BD59-A6C34878D82A}">
                    <a16:rowId xmlns:a16="http://schemas.microsoft.com/office/drawing/2014/main" val="10001"/>
                  </a:ext>
                </a:extLst>
              </a:tr>
              <a:tr h="568325">
                <a:tc>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lnR w="28575" cap="flat" cmpd="sng">
                      <a:solidFill>
                        <a:srgbClr val="244060"/>
                      </a:solidFill>
                      <a:prstDash val="solid"/>
                      <a:round/>
                      <a:headEnd type="none" w="sm" len="sm"/>
                      <a:tailEnd type="none" w="sm" len="sm"/>
                    </a:lnR>
                  </a:tcPr>
                </a:tc>
                <a:tc gridSpan="4">
                  <a:txBody>
                    <a:bodyPr/>
                    <a:lstStyle/>
                    <a:p>
                      <a:pPr marL="403225" marR="0" lvl="0" indent="0" algn="l" rtl="0">
                        <a:lnSpc>
                          <a:spcPct val="100000"/>
                        </a:lnSpc>
                        <a:spcBef>
                          <a:spcPts val="0"/>
                        </a:spcBef>
                        <a:spcAft>
                          <a:spcPts val="0"/>
                        </a:spcAft>
                        <a:buClr>
                          <a:srgbClr val="0000CC"/>
                        </a:buClr>
                        <a:buSzPts val="1800"/>
                        <a:buFont typeface="Times New Roman"/>
                        <a:buNone/>
                      </a:pPr>
                      <a:r>
                        <a:rPr lang="uk-UA" sz="1800" b="1" i="0" u="none">
                          <a:solidFill>
                            <a:srgbClr val="0000CC"/>
                          </a:solidFill>
                          <a:latin typeface="Times New Roman"/>
                          <a:ea typeface="Times New Roman"/>
                          <a:cs typeface="Times New Roman"/>
                          <a:sym typeface="Times New Roman"/>
                        </a:rPr>
                        <a:t>Я намагаюся працювати краще!</a:t>
                      </a:r>
                      <a:endParaRPr/>
                    </a:p>
                  </a:txBody>
                  <a:tcPr marL="0" marR="0" marT="54600" marB="0">
                    <a:lnL w="28575" cap="flat" cmpd="sng">
                      <a:solidFill>
                        <a:srgbClr val="244060"/>
                      </a:solidFill>
                      <a:prstDash val="solid"/>
                      <a:round/>
                      <a:headEnd type="none" w="sm" len="sm"/>
                      <a:tailEnd type="none" w="sm" len="sm"/>
                    </a:lnL>
                    <a:lnR w="28575" cap="flat" cmpd="sng">
                      <a:solidFill>
                        <a:srgbClr val="244060"/>
                      </a:solidFill>
                      <a:prstDash val="solid"/>
                      <a:round/>
                      <a:headEnd type="none" w="sm" len="sm"/>
                      <a:tailEnd type="none" w="sm" len="sm"/>
                    </a:lnR>
                    <a:lnT w="38100" cap="flat" cmpd="sng">
                      <a:solidFill>
                        <a:srgbClr val="244060"/>
                      </a:solidFill>
                      <a:prstDash val="solid"/>
                      <a:round/>
                      <a:headEnd type="none" w="sm" len="sm"/>
                      <a:tailEnd type="none" w="sm" len="sm"/>
                    </a:lnT>
                    <a:solidFill>
                      <a:srgbClr val="7A2D26"/>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lnL w="28575" cap="flat" cmpd="sng">
                      <a:solidFill>
                        <a:srgbClr val="244060"/>
                      </a:solidFill>
                      <a:prstDash val="solid"/>
                      <a:round/>
                      <a:headEnd type="none" w="sm" len="sm"/>
                      <a:tailEnd type="none" w="sm" len="sm"/>
                    </a:lnL>
                    <a:lnT w="28575" cap="flat" cmpd="sng">
                      <a:solidFill>
                        <a:srgbClr val="244060"/>
                      </a:solidFill>
                      <a:prstDash val="solid"/>
                      <a:round/>
                      <a:headEnd type="none" w="sm" len="sm"/>
                      <a:tailEnd type="none" w="sm" len="sm"/>
                    </a:lnT>
                  </a:tcPr>
                </a:tc>
                <a:tc>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tc>
                <a:extLst>
                  <a:ext uri="{0D108BD9-81ED-4DB2-BD59-A6C34878D82A}">
                    <a16:rowId xmlns:a16="http://schemas.microsoft.com/office/drawing/2014/main" val="10002"/>
                  </a:ext>
                </a:extLst>
              </a:tr>
              <a:tr h="531800">
                <a:tc gridSpan="4">
                  <a:txBody>
                    <a:bodyPr/>
                    <a:lstStyle/>
                    <a:p>
                      <a:pPr marL="793750" marR="0" lvl="0" indent="0" algn="l" rtl="0">
                        <a:lnSpc>
                          <a:spcPct val="100000"/>
                        </a:lnSpc>
                        <a:spcBef>
                          <a:spcPts val="0"/>
                        </a:spcBef>
                        <a:spcAft>
                          <a:spcPts val="0"/>
                        </a:spcAft>
                        <a:buClr>
                          <a:srgbClr val="0000CC"/>
                        </a:buClr>
                        <a:buSzPts val="1800"/>
                        <a:buFont typeface="Times New Roman"/>
                        <a:buNone/>
                      </a:pPr>
                      <a:r>
                        <a:rPr lang="uk-UA" sz="1800" b="1" i="0" u="none">
                          <a:solidFill>
                            <a:srgbClr val="0000CC"/>
                          </a:solidFill>
                          <a:latin typeface="Times New Roman"/>
                          <a:ea typeface="Times New Roman"/>
                          <a:cs typeface="Times New Roman"/>
                          <a:sym typeface="Times New Roman"/>
                        </a:rPr>
                        <a:t>Я працював мало!</a:t>
                      </a:r>
                      <a:endParaRPr/>
                    </a:p>
                  </a:txBody>
                  <a:tcPr marL="0" marR="0" marT="52700" marB="0">
                    <a:lnL w="28575" cap="flat" cmpd="sng">
                      <a:solidFill>
                        <a:srgbClr val="244060"/>
                      </a:solidFill>
                      <a:prstDash val="solid"/>
                      <a:round/>
                      <a:headEnd type="none" w="sm" len="sm"/>
                      <a:tailEnd type="none" w="sm" len="sm"/>
                    </a:lnL>
                    <a:lnR w="28575" cap="flat" cmpd="sng">
                      <a:solidFill>
                        <a:srgbClr val="244060"/>
                      </a:solidFill>
                      <a:prstDash val="solid"/>
                      <a:round/>
                      <a:headEnd type="none" w="sm" len="sm"/>
                      <a:tailEnd type="none" w="sm" len="sm"/>
                    </a:lnR>
                    <a:lnB w="28575" cap="flat" cmpd="sng">
                      <a:solidFill>
                        <a:srgbClr val="244060"/>
                      </a:solidFill>
                      <a:prstDash val="solid"/>
                      <a:round/>
                      <a:headEnd type="none" w="sm" len="sm"/>
                      <a:tailEnd type="none" w="sm" len="sm"/>
                    </a:lnB>
                    <a:solidFill>
                      <a:srgbClr val="7A2D26"/>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lnL w="28575" cap="flat" cmpd="sng">
                      <a:solidFill>
                        <a:srgbClr val="244060"/>
                      </a:solidFill>
                      <a:prstDash val="solid"/>
                      <a:round/>
                      <a:headEnd type="none" w="sm" len="sm"/>
                      <a:tailEnd type="none" w="sm" len="sm"/>
                    </a:lnL>
                    <a:lnT w="28575" cap="flat" cmpd="sng">
                      <a:solidFill>
                        <a:srgbClr val="244060"/>
                      </a:solidFill>
                      <a:prstDash val="solid"/>
                      <a:round/>
                      <a:headEnd type="none" w="sm" len="sm"/>
                      <a:tailEnd type="none" w="sm" len="sm"/>
                    </a:lnT>
                  </a:tcPr>
                </a:tc>
                <a:tc gridSpan="2">
                  <a:txBody>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txBody>
                  <a:tcPr marL="0" marR="0" marT="0" marB="0"/>
                </a:tc>
                <a:tc hMerge="1">
                  <a:txBody>
                    <a:bodyPr/>
                    <a:lstStyle/>
                    <a:p>
                      <a:endParaRPr lang="ru-RU"/>
                    </a:p>
                  </a:txBody>
                  <a:tcPr/>
                </a:tc>
                <a:extLst>
                  <a:ext uri="{0D108BD9-81ED-4DB2-BD59-A6C34878D82A}">
                    <a16:rowId xmlns:a16="http://schemas.microsoft.com/office/drawing/2014/main" val="10003"/>
                  </a:ext>
                </a:extLst>
              </a:tr>
            </a:tbl>
          </a:graphicData>
        </a:graphic>
      </p:graphicFrame>
      <p:sp>
        <p:nvSpPr>
          <p:cNvPr id="971" name="Google Shape;971;p25"/>
          <p:cNvSpPr txBox="1"/>
          <p:nvPr/>
        </p:nvSpPr>
        <p:spPr>
          <a:xfrm>
            <a:off x="4421187" y="2757487"/>
            <a:ext cx="4027487" cy="369887"/>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C00000"/>
              </a:buClr>
              <a:buSzPts val="1800"/>
              <a:buFont typeface="Times New Roman"/>
              <a:buNone/>
            </a:pPr>
            <a:r>
              <a:rPr lang="uk-UA" sz="1800" b="1" i="0" u="none">
                <a:solidFill>
                  <a:srgbClr val="C00000"/>
                </a:solidFill>
                <a:latin typeface="Times New Roman"/>
                <a:ea typeface="Times New Roman"/>
                <a:cs typeface="Times New Roman"/>
                <a:sym typeface="Times New Roman"/>
              </a:rPr>
              <a:t>СХОДИНКИ САМООЦІНЮВАННЯ</a:t>
            </a:r>
            <a:endParaRPr/>
          </a:p>
        </p:txBody>
      </p:sp>
      <p:sp>
        <p:nvSpPr>
          <p:cNvPr id="972" name="Google Shape;972;p25"/>
          <p:cNvSpPr txBox="1"/>
          <p:nvPr/>
        </p:nvSpPr>
        <p:spPr>
          <a:xfrm>
            <a:off x="82550" y="2884487"/>
            <a:ext cx="2952750" cy="371316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fade">
                                      <p:cBhvr>
                                        <p:cTn id="7" dur="1000"/>
                                        <p:tgtEl>
                                          <p:spTgt spid="9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71"/>
                                        </p:tgtEl>
                                        <p:attrNameLst>
                                          <p:attrName>style.visibility</p:attrName>
                                        </p:attrNameLst>
                                      </p:cBhvr>
                                      <p:to>
                                        <p:strVal val="visible"/>
                                      </p:to>
                                    </p:set>
                                    <p:animEffect transition="in" filter="fade">
                                      <p:cBhvr>
                                        <p:cTn id="11" dur="10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26"/>
          <p:cNvSpPr/>
          <p:nvPr/>
        </p:nvSpPr>
        <p:spPr>
          <a:xfrm>
            <a:off x="683893" y="587485"/>
            <a:ext cx="8460107"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2000"/>
              <a:buFont typeface="Times New Roman"/>
              <a:buNone/>
            </a:pPr>
            <a:r>
              <a:rPr lang="uk-UA" sz="2000" b="0" i="0" u="none" strike="noStrike" cap="none">
                <a:solidFill>
                  <a:srgbClr val="800000"/>
                </a:solidFill>
                <a:latin typeface="Times New Roman"/>
                <a:ea typeface="Times New Roman"/>
                <a:cs typeface="Times New Roman"/>
                <a:sym typeface="Times New Roman"/>
              </a:rPr>
              <a:t>У </a:t>
            </a:r>
            <a:r>
              <a:rPr lang="uk-UA" sz="1800" b="0" i="0" u="none" strike="noStrike" cap="none">
                <a:solidFill>
                  <a:srgbClr val="800000"/>
                </a:solidFill>
                <a:latin typeface="Times New Roman"/>
                <a:ea typeface="Times New Roman"/>
                <a:cs typeface="Times New Roman"/>
                <a:sym typeface="Times New Roman"/>
              </a:rPr>
              <a:t>своїй роботі використовую та </a:t>
            </a:r>
            <a:r>
              <a:rPr lang="uk-UA" sz="2000" b="1" i="0" u="none" strike="noStrike" cap="none">
                <a:solidFill>
                  <a:srgbClr val="800000"/>
                </a:solidFill>
                <a:latin typeface="Times New Roman"/>
                <a:ea typeface="Times New Roman"/>
                <a:cs typeface="Times New Roman"/>
                <a:sym typeface="Times New Roman"/>
              </a:rPr>
              <a:t>застосовую на уроках наукові методи пізнання в освітньому процесі. Використовую новинки, методи та прийоми, випробовую різні підходи, щоб покращувати роботу  проблеми у педагогічній діяльності. </a:t>
            </a:r>
            <a:endParaRPr/>
          </a:p>
        </p:txBody>
      </p:sp>
      <p:pic>
        <p:nvPicPr>
          <p:cNvPr id="978" name="Google Shape;978;p26" descr="http://kcpcs.org/images/1kcpcs/graphics/Computer-Sales2L.png"/>
          <p:cNvPicPr preferRelativeResize="0"/>
          <p:nvPr/>
        </p:nvPicPr>
        <p:blipFill rotWithShape="1">
          <a:blip r:embed="rId3">
            <a:alphaModFix/>
          </a:blip>
          <a:srcRect/>
          <a:stretch/>
        </p:blipFill>
        <p:spPr>
          <a:xfrm>
            <a:off x="6192837" y="2136775"/>
            <a:ext cx="3048000" cy="1927225"/>
          </a:xfrm>
          <a:prstGeom prst="rect">
            <a:avLst/>
          </a:prstGeom>
          <a:noFill/>
          <a:ln w="9525" cap="flat" cmpd="sng">
            <a:solidFill>
              <a:srgbClr val="FFFFFF"/>
            </a:solidFill>
            <a:prstDash val="solid"/>
            <a:miter lim="800000"/>
            <a:headEnd type="none" w="sm" len="sm"/>
            <a:tailEnd type="none" w="sm" len="sm"/>
          </a:ln>
        </p:spPr>
      </p:pic>
      <p:sp>
        <p:nvSpPr>
          <p:cNvPr id="979" name="Google Shape;979;p26"/>
          <p:cNvSpPr txBox="1"/>
          <p:nvPr/>
        </p:nvSpPr>
        <p:spPr>
          <a:xfrm>
            <a:off x="7234128" y="2348880"/>
            <a:ext cx="1571887" cy="85594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C0000"/>
              </a:buClr>
              <a:buSzPts val="900"/>
              <a:buFont typeface="Times New Roman"/>
              <a:buNone/>
            </a:pPr>
            <a:r>
              <a:rPr lang="uk-UA" sz="900" b="1" i="0" u="none" strike="noStrike" cap="none">
                <a:solidFill>
                  <a:srgbClr val="CC0000"/>
                </a:solidFill>
                <a:latin typeface="Times New Roman"/>
                <a:ea typeface="Times New Roman"/>
                <a:cs typeface="Times New Roman"/>
                <a:sym typeface="Times New Roman"/>
              </a:rPr>
              <a:t> ВИКОРИСТАННЯ</a:t>
            </a:r>
            <a:endParaRPr/>
          </a:p>
          <a:p>
            <a:pPr marL="0" marR="0" lvl="0" indent="0" algn="ctr" rtl="0">
              <a:lnSpc>
                <a:spcPct val="80000"/>
              </a:lnSpc>
              <a:spcBef>
                <a:spcPts val="0"/>
              </a:spcBef>
              <a:spcAft>
                <a:spcPts val="0"/>
              </a:spcAft>
              <a:buClr>
                <a:srgbClr val="CC0000"/>
              </a:buClr>
              <a:buSzPts val="900"/>
              <a:buFont typeface="Times New Roman"/>
              <a:buNone/>
            </a:pPr>
            <a:r>
              <a:rPr lang="uk-UA" sz="900" b="1" i="0" u="none" strike="noStrike" cap="none">
                <a:solidFill>
                  <a:srgbClr val="CC0000"/>
                </a:solidFill>
                <a:latin typeface="Times New Roman"/>
                <a:ea typeface="Times New Roman"/>
                <a:cs typeface="Times New Roman"/>
                <a:sym typeface="Times New Roman"/>
              </a:rPr>
              <a:t>  </a:t>
            </a:r>
            <a:endParaRPr/>
          </a:p>
          <a:p>
            <a:pPr marL="0" marR="0" lvl="0" indent="0" algn="ctr" rtl="0">
              <a:lnSpc>
                <a:spcPct val="80000"/>
              </a:lnSpc>
              <a:spcBef>
                <a:spcPts val="0"/>
              </a:spcBef>
              <a:spcAft>
                <a:spcPts val="0"/>
              </a:spcAft>
              <a:buClr>
                <a:srgbClr val="CC0000"/>
              </a:buClr>
              <a:buSzPts val="900"/>
              <a:buFont typeface="Times New Roman"/>
              <a:buNone/>
            </a:pPr>
            <a:r>
              <a:rPr lang="uk-UA" sz="900" b="1" i="0" u="none" strike="noStrike" cap="none">
                <a:solidFill>
                  <a:srgbClr val="CC0000"/>
                </a:solidFill>
                <a:latin typeface="Times New Roman"/>
                <a:ea typeface="Times New Roman"/>
                <a:cs typeface="Times New Roman"/>
                <a:sym typeface="Times New Roman"/>
              </a:rPr>
              <a:t>ІНФОРМАЦІЙНО</a:t>
            </a:r>
            <a:endParaRPr/>
          </a:p>
          <a:p>
            <a:pPr marL="0" marR="0" lvl="0" indent="0" algn="ctr" rtl="0">
              <a:lnSpc>
                <a:spcPct val="80000"/>
              </a:lnSpc>
              <a:spcBef>
                <a:spcPts val="0"/>
              </a:spcBef>
              <a:spcAft>
                <a:spcPts val="0"/>
              </a:spcAft>
              <a:buClr>
                <a:srgbClr val="CC0000"/>
              </a:buClr>
              <a:buSzPts val="900"/>
              <a:buFont typeface="Times New Roman"/>
              <a:buNone/>
            </a:pPr>
            <a:r>
              <a:rPr lang="uk-UA" sz="900" b="1" i="0" u="none" strike="noStrike" cap="none">
                <a:solidFill>
                  <a:srgbClr val="CC0000"/>
                </a:solidFill>
                <a:latin typeface="Times New Roman"/>
                <a:ea typeface="Times New Roman"/>
                <a:cs typeface="Times New Roman"/>
                <a:sym typeface="Times New Roman"/>
              </a:rPr>
              <a:t>КОМУНІКАТИВНИХ ТЕХНОЛОГІЙ</a:t>
            </a:r>
            <a:endParaRPr sz="900" b="1" i="0" u="none" strike="noStrike" cap="none">
              <a:solidFill>
                <a:srgbClr val="CC0000"/>
              </a:solidFill>
              <a:latin typeface="Times New Roman"/>
              <a:ea typeface="Times New Roman"/>
              <a:cs typeface="Times New Roman"/>
              <a:sym typeface="Times New Roman"/>
            </a:endParaRPr>
          </a:p>
        </p:txBody>
      </p:sp>
      <p:pic>
        <p:nvPicPr>
          <p:cNvPr id="980" name="Google Shape;980;p26"/>
          <p:cNvPicPr preferRelativeResize="0"/>
          <p:nvPr/>
        </p:nvPicPr>
        <p:blipFill rotWithShape="1">
          <a:blip r:embed="rId4">
            <a:alphaModFix/>
          </a:blip>
          <a:srcRect/>
          <a:stretch/>
        </p:blipFill>
        <p:spPr>
          <a:xfrm>
            <a:off x="450850" y="2676525"/>
            <a:ext cx="3871912" cy="3895725"/>
          </a:xfrm>
          <a:prstGeom prst="rect">
            <a:avLst/>
          </a:prstGeom>
          <a:noFill/>
          <a:ln>
            <a:noFill/>
          </a:ln>
        </p:spPr>
      </p:pic>
      <p:pic>
        <p:nvPicPr>
          <p:cNvPr id="981" name="Google Shape;981;p26"/>
          <p:cNvPicPr preferRelativeResize="0"/>
          <p:nvPr/>
        </p:nvPicPr>
        <p:blipFill rotWithShape="1">
          <a:blip r:embed="rId5">
            <a:alphaModFix/>
          </a:blip>
          <a:srcRect/>
          <a:stretch/>
        </p:blipFill>
        <p:spPr>
          <a:xfrm>
            <a:off x="4468812" y="3852862"/>
            <a:ext cx="4351337" cy="2640012"/>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
          <p:cNvSpPr txBox="1"/>
          <p:nvPr/>
        </p:nvSpPr>
        <p:spPr>
          <a:xfrm>
            <a:off x="2357437" y="207962"/>
            <a:ext cx="4587875" cy="85566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980000"/>
              </a:buClr>
              <a:buSzPts val="4800"/>
              <a:buFont typeface="Times New Roman"/>
              <a:buNone/>
            </a:pPr>
            <a:r>
              <a:rPr lang="uk-UA" sz="4800" b="1" i="1" u="none">
                <a:solidFill>
                  <a:srgbClr val="980000"/>
                </a:solidFill>
                <a:latin typeface="Times New Roman"/>
                <a:ea typeface="Times New Roman"/>
                <a:cs typeface="Times New Roman"/>
                <a:sym typeface="Times New Roman"/>
              </a:rPr>
              <a:t> </a:t>
            </a:r>
            <a:endParaRPr/>
          </a:p>
        </p:txBody>
      </p:sp>
      <p:sp>
        <p:nvSpPr>
          <p:cNvPr id="694" name="Google Shape;694;p3"/>
          <p:cNvSpPr txBox="1"/>
          <p:nvPr/>
        </p:nvSpPr>
        <p:spPr>
          <a:xfrm>
            <a:off x="3101975" y="1063625"/>
            <a:ext cx="5610225" cy="5202237"/>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980000"/>
              </a:buClr>
              <a:buSzPts val="3000"/>
              <a:buFont typeface="Times New Roman"/>
              <a:buNone/>
            </a:pPr>
            <a:r>
              <a:rPr lang="uk-UA" sz="3000" b="1" i="0" u="none">
                <a:solidFill>
                  <a:srgbClr val="980000"/>
                </a:solidFill>
                <a:latin typeface="Times New Roman"/>
                <a:ea typeface="Times New Roman"/>
                <a:cs typeface="Times New Roman"/>
                <a:sym typeface="Times New Roman"/>
              </a:rPr>
              <a:t> </a:t>
            </a:r>
            <a:endParaRPr/>
          </a:p>
        </p:txBody>
      </p:sp>
      <p:sp>
        <p:nvSpPr>
          <p:cNvPr id="695" name="Google Shape;695;p3"/>
          <p:cNvSpPr txBox="1"/>
          <p:nvPr/>
        </p:nvSpPr>
        <p:spPr>
          <a:xfrm>
            <a:off x="4610100" y="752475"/>
            <a:ext cx="4027487" cy="5257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980000"/>
              </a:buClr>
              <a:buSzPts val="3000"/>
              <a:buFont typeface="Times New Roman"/>
              <a:buNone/>
            </a:pPr>
            <a:r>
              <a:rPr lang="uk-UA" sz="3000" b="1" i="0" u="none">
                <a:solidFill>
                  <a:srgbClr val="980000"/>
                </a:solidFill>
                <a:latin typeface="Times New Roman"/>
                <a:ea typeface="Times New Roman"/>
                <a:cs typeface="Times New Roman"/>
                <a:sym typeface="Times New Roman"/>
              </a:rPr>
              <a:t>   </a:t>
            </a:r>
            <a:r>
              <a:rPr lang="uk-UA" sz="2400" b="1" i="0" u="none">
                <a:solidFill>
                  <a:srgbClr val="0000FF"/>
                </a:solidFill>
                <a:latin typeface="Times New Roman"/>
                <a:ea typeface="Times New Roman"/>
                <a:cs typeface="Times New Roman"/>
                <a:sym typeface="Times New Roman"/>
              </a:rPr>
              <a:t> </a:t>
            </a:r>
            <a:r>
              <a:rPr lang="uk-UA" sz="3000" b="1" i="0" u="none">
                <a:solidFill>
                  <a:srgbClr val="0000FF"/>
                </a:solidFill>
                <a:latin typeface="Times New Roman"/>
                <a:ea typeface="Times New Roman"/>
                <a:cs typeface="Times New Roman"/>
                <a:sym typeface="Times New Roman"/>
              </a:rPr>
              <a:t>Освіта </a:t>
            </a:r>
            <a:r>
              <a:rPr lang="uk-UA" sz="2400" b="1">
                <a:solidFill>
                  <a:srgbClr val="0000FF"/>
                </a:solidFill>
                <a:latin typeface="Times New Roman"/>
                <a:ea typeface="Times New Roman"/>
                <a:cs typeface="Times New Roman"/>
                <a:sym typeface="Times New Roman"/>
              </a:rPr>
              <a:t>ПЯІАМЯМЧ</a:t>
            </a:r>
            <a:endParaRPr sz="2400" b="0" i="0" u="none">
              <a:solidFill>
                <a:srgbClr val="800000"/>
              </a:solidFill>
              <a:latin typeface="Times New Roman"/>
              <a:ea typeface="Times New Roman"/>
              <a:cs typeface="Times New Roman"/>
              <a:sym typeface="Times New Roman"/>
            </a:endParaRPr>
          </a:p>
          <a:p>
            <a:pPr marL="0" marR="0" lvl="0" indent="0" algn="l" rtl="0">
              <a:lnSpc>
                <a:spcPct val="115000"/>
              </a:lnSpc>
              <a:spcBef>
                <a:spcPts val="700"/>
              </a:spcBef>
              <a:spcAft>
                <a:spcPts val="0"/>
              </a:spcAft>
              <a:buClr>
                <a:srgbClr val="0000FF"/>
              </a:buClr>
              <a:buSzPts val="2400"/>
              <a:buFont typeface="Times New Roman"/>
              <a:buNone/>
            </a:pPr>
            <a:r>
              <a:rPr lang="uk-UA" sz="2400" b="1" i="0" u="none">
                <a:solidFill>
                  <a:srgbClr val="0000FF"/>
                </a:solidFill>
                <a:latin typeface="Times New Roman"/>
                <a:ea typeface="Times New Roman"/>
                <a:cs typeface="Times New Roman"/>
                <a:sym typeface="Times New Roman"/>
              </a:rPr>
              <a:t>  року - </a:t>
            </a:r>
            <a:r>
              <a:rPr lang="uk-UA" sz="2400" b="1" i="0" u="none">
                <a:solidFill>
                  <a:srgbClr val="800000"/>
                </a:solidFill>
                <a:latin typeface="Times New Roman"/>
                <a:ea typeface="Times New Roman"/>
                <a:cs typeface="Times New Roman"/>
                <a:sym typeface="Times New Roman"/>
              </a:rPr>
              <a:t> …..державний   університет</a:t>
            </a:r>
            <a:endParaRPr/>
          </a:p>
          <a:p>
            <a:pPr marL="0" marR="0" lvl="0" indent="0" algn="l" rtl="0">
              <a:lnSpc>
                <a:spcPct val="115000"/>
              </a:lnSpc>
              <a:spcBef>
                <a:spcPts val="700"/>
              </a:spcBef>
              <a:spcAft>
                <a:spcPts val="0"/>
              </a:spcAft>
              <a:buClr>
                <a:srgbClr val="0000FF"/>
              </a:buClr>
              <a:buSzPts val="2400"/>
              <a:buFont typeface="Times New Roman"/>
              <a:buNone/>
            </a:pPr>
            <a:r>
              <a:rPr lang="uk-UA" sz="2400" b="1" i="0" u="none">
                <a:solidFill>
                  <a:srgbClr val="0000FF"/>
                </a:solidFill>
                <a:latin typeface="Times New Roman"/>
                <a:ea typeface="Times New Roman"/>
                <a:cs typeface="Times New Roman"/>
                <a:sym typeface="Times New Roman"/>
              </a:rPr>
              <a:t>Спеціальність: </a:t>
            </a:r>
            <a:r>
              <a:rPr lang="uk-UA" sz="2400" b="1" i="0" u="none">
                <a:solidFill>
                  <a:srgbClr val="800000"/>
                </a:solidFill>
                <a:latin typeface="Times New Roman"/>
                <a:ea typeface="Times New Roman"/>
                <a:cs typeface="Times New Roman"/>
                <a:sym typeface="Times New Roman"/>
              </a:rPr>
              <a:t>філолог; викладаТМИТСч української мови і літератури</a:t>
            </a:r>
            <a:endParaRPr/>
          </a:p>
          <a:p>
            <a:pPr marL="0" marR="0" lvl="0" indent="0" algn="l" rtl="0">
              <a:lnSpc>
                <a:spcPct val="115000"/>
              </a:lnSpc>
              <a:spcBef>
                <a:spcPts val="700"/>
              </a:spcBef>
              <a:spcAft>
                <a:spcPts val="0"/>
              </a:spcAft>
              <a:buClr>
                <a:srgbClr val="0000FF"/>
              </a:buClr>
              <a:buSzPts val="2400"/>
              <a:buFont typeface="Times New Roman"/>
              <a:buNone/>
            </a:pPr>
            <a:r>
              <a:rPr lang="uk-UA" sz="2400" b="1" i="0" u="none">
                <a:solidFill>
                  <a:srgbClr val="0000FF"/>
                </a:solidFill>
                <a:latin typeface="Times New Roman"/>
                <a:ea typeface="Times New Roman"/>
                <a:cs typeface="Times New Roman"/>
                <a:sym typeface="Times New Roman"/>
              </a:rPr>
              <a:t>Кваліфікація: </a:t>
            </a:r>
            <a:r>
              <a:rPr lang="uk-UA" sz="2400" b="1" i="0" u="none">
                <a:solidFill>
                  <a:srgbClr val="800000"/>
                </a:solidFill>
                <a:latin typeface="Times New Roman"/>
                <a:ea typeface="Times New Roman"/>
                <a:cs typeface="Times New Roman"/>
                <a:sym typeface="Times New Roman"/>
              </a:rPr>
              <a:t>спеціаліст вищої категорії</a:t>
            </a:r>
            <a:endParaRPr/>
          </a:p>
          <a:p>
            <a:pPr marL="0" marR="0" lvl="0" indent="0" algn="l" rtl="0">
              <a:lnSpc>
                <a:spcPct val="115000"/>
              </a:lnSpc>
              <a:spcBef>
                <a:spcPts val="700"/>
              </a:spcBef>
              <a:spcAft>
                <a:spcPts val="0"/>
              </a:spcAft>
              <a:buClr>
                <a:srgbClr val="0000FF"/>
              </a:buClr>
              <a:buSzPts val="2400"/>
              <a:buFont typeface="Times New Roman"/>
              <a:buNone/>
            </a:pPr>
            <a:r>
              <a:rPr lang="uk-UA" sz="2400" b="1" i="0" u="none">
                <a:solidFill>
                  <a:srgbClr val="0000FF"/>
                </a:solidFill>
                <a:latin typeface="Times New Roman"/>
                <a:ea typeface="Times New Roman"/>
                <a:cs typeface="Times New Roman"/>
                <a:sym typeface="Times New Roman"/>
              </a:rPr>
              <a:t>Стаж роботи - </a:t>
            </a:r>
            <a:r>
              <a:rPr lang="uk-UA" sz="2400" b="1" i="0" u="none">
                <a:solidFill>
                  <a:srgbClr val="800000"/>
                </a:solidFill>
                <a:latin typeface="Times New Roman"/>
                <a:ea typeface="Times New Roman"/>
                <a:cs typeface="Times New Roman"/>
                <a:sym typeface="Times New Roman"/>
              </a:rPr>
              <a:t>____ років</a:t>
            </a:r>
            <a:r>
              <a:rPr lang="uk-UA" sz="2400" b="1" i="0" u="none">
                <a:solidFill>
                  <a:srgbClr val="0000FF"/>
                </a:solidFill>
                <a:latin typeface="Times New Roman"/>
                <a:ea typeface="Times New Roman"/>
                <a:cs typeface="Times New Roman"/>
                <a:sym typeface="Times New Roman"/>
              </a:rPr>
              <a:t>  </a:t>
            </a:r>
            <a:endParaRPr sz="2400" b="0" i="0" u="none">
              <a:solidFill>
                <a:srgbClr val="0000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980000"/>
              </a:buClr>
              <a:buSzPts val="3000"/>
              <a:buFont typeface="Times New Roman"/>
              <a:buNone/>
            </a:pPr>
            <a:r>
              <a:rPr lang="uk-UA" sz="3000" b="1" i="0" u="none">
                <a:solidFill>
                  <a:srgbClr val="980000"/>
                </a:solidFill>
                <a:latin typeface="Times New Roman"/>
                <a:ea typeface="Times New Roman"/>
                <a:cs typeface="Times New Roman"/>
                <a:sym typeface="Times New Roman"/>
              </a:rPr>
              <a:t>    </a:t>
            </a:r>
            <a:endParaRPr/>
          </a:p>
        </p:txBody>
      </p:sp>
      <p:pic>
        <p:nvPicPr>
          <p:cNvPr id="696" name="Google Shape;696;p3"/>
          <p:cNvPicPr preferRelativeResize="0"/>
          <p:nvPr/>
        </p:nvPicPr>
        <p:blipFill rotWithShape="1">
          <a:blip r:embed="rId3">
            <a:alphaModFix/>
          </a:blip>
          <a:srcRect/>
          <a:stretch/>
        </p:blipFill>
        <p:spPr>
          <a:xfrm>
            <a:off x="0" y="4835525"/>
            <a:ext cx="5078412" cy="2146300"/>
          </a:xfrm>
          <a:prstGeom prst="rect">
            <a:avLst/>
          </a:prstGeom>
          <a:noFill/>
          <a:ln>
            <a:noFill/>
          </a:ln>
        </p:spPr>
      </p:pic>
      <p:sp>
        <p:nvSpPr>
          <p:cNvPr id="697" name="Google Shape;697;p3"/>
          <p:cNvSpPr txBox="1"/>
          <p:nvPr/>
        </p:nvSpPr>
        <p:spPr>
          <a:xfrm>
            <a:off x="1258887" y="1773237"/>
            <a:ext cx="3168650" cy="17541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endParaRPr sz="1800" b="0" i="0" u="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800"/>
              <a:buFont typeface="Times New Roman"/>
              <a:buNone/>
            </a:pPr>
            <a:endParaRPr sz="1800" b="0" i="0" u="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800"/>
              <a:buFont typeface="Times New Roman"/>
              <a:buNone/>
            </a:pPr>
            <a:r>
              <a:rPr lang="uk-UA" sz="1800" b="0" i="0" u="none">
                <a:solidFill>
                  <a:schemeClr val="dk1"/>
                </a:solidFill>
                <a:latin typeface="Times New Roman"/>
                <a:ea typeface="Times New Roman"/>
                <a:cs typeface="Times New Roman"/>
                <a:sym typeface="Times New Roman"/>
              </a:rPr>
              <a:t>ФОТО</a:t>
            </a:r>
            <a:endParaRPr/>
          </a:p>
          <a:p>
            <a:pPr marL="0" marR="0" lvl="0" indent="0" algn="l" rtl="0">
              <a:lnSpc>
                <a:spcPct val="100000"/>
              </a:lnSpc>
              <a:spcBef>
                <a:spcPts val="0"/>
              </a:spcBef>
              <a:spcAft>
                <a:spcPts val="0"/>
              </a:spcAft>
              <a:buClr>
                <a:schemeClr val="dk1"/>
              </a:buClr>
              <a:buSzPts val="1800"/>
              <a:buFont typeface="Times New Roman"/>
              <a:buNone/>
            </a:pP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pic>
        <p:nvPicPr>
          <p:cNvPr id="698" name="Google Shape;698;p3"/>
          <p:cNvPicPr preferRelativeResize="0"/>
          <p:nvPr/>
        </p:nvPicPr>
        <p:blipFill rotWithShape="1">
          <a:blip r:embed="rId4">
            <a:alphaModFix/>
          </a:blip>
          <a:srcRect/>
          <a:stretch/>
        </p:blipFill>
        <p:spPr>
          <a:xfrm>
            <a:off x="-4224737" y="1456158"/>
            <a:ext cx="9144000" cy="6465455"/>
          </a:xfrm>
          <a:prstGeom prst="rect">
            <a:avLst/>
          </a:prstGeom>
          <a:noFill/>
          <a:ln>
            <a:noFill/>
          </a:ln>
        </p:spPr>
      </p:pic>
      <p:pic>
        <p:nvPicPr>
          <p:cNvPr id="700" name="Google Shape;700;p3"/>
          <p:cNvPicPr preferRelativeResize="0"/>
          <p:nvPr/>
        </p:nvPicPr>
        <p:blipFill rotWithShape="1">
          <a:blip r:embed="rId5">
            <a:alphaModFix/>
          </a:blip>
          <a:srcRect/>
          <a:stretch/>
        </p:blipFill>
        <p:spPr>
          <a:xfrm>
            <a:off x="6418750" y="387850"/>
            <a:ext cx="9144000" cy="6858000"/>
          </a:xfrm>
          <a:prstGeom prst="rect">
            <a:avLst/>
          </a:prstGeom>
          <a:noFill/>
          <a:ln>
            <a:noFill/>
          </a:ln>
        </p:spPr>
      </p:pic>
      <p:pic>
        <p:nvPicPr>
          <p:cNvPr id="3" name="Рисунок 2">
            <a:extLst>
              <a:ext uri="{FF2B5EF4-FFF2-40B4-BE49-F238E27FC236}">
                <a16:creationId xmlns:a16="http://schemas.microsoft.com/office/drawing/2014/main" id="{C82D6964-2CFC-9F6A-1BD1-456F31B53EEE}"/>
              </a:ext>
            </a:extLst>
          </p:cNvPr>
          <p:cNvPicPr>
            <a:picLocks noChangeAspect="1"/>
          </p:cNvPicPr>
          <p:nvPr/>
        </p:nvPicPr>
        <p:blipFill>
          <a:blip r:embed="rId6"/>
          <a:stretch>
            <a:fillRect/>
          </a:stretch>
        </p:blipFill>
        <p:spPr>
          <a:xfrm>
            <a:off x="825430" y="586541"/>
            <a:ext cx="3412401" cy="5118601"/>
          </a:xfrm>
          <a:prstGeom prst="ellipse">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27" descr="Український прапор: картинки, стокові Український прапор фотографії,  зображення | Скачати з Depositphotos®"/>
          <p:cNvSpPr txBox="1"/>
          <p:nvPr/>
        </p:nvSpPr>
        <p:spPr>
          <a:xfrm>
            <a:off x="-136842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987" name="Google Shape;987;p27" descr="Український прапор: картинки, стокові Український прапор фотографії,  зображення | Скачати з Depositphotos®"/>
          <p:cNvSpPr txBox="1"/>
          <p:nvPr/>
        </p:nvSpPr>
        <p:spPr>
          <a:xfrm>
            <a:off x="-121602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988" name="Google Shape;988;p27" descr="Український прапор: картинки, стокові Український прапор фотографії,  зображення | Скачати з Depositphotos®"/>
          <p:cNvSpPr txBox="1"/>
          <p:nvPr/>
        </p:nvSpPr>
        <p:spPr>
          <a:xfrm>
            <a:off x="-1063625" y="1603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989" name="Google Shape;989;p27"/>
          <p:cNvSpPr/>
          <p:nvPr/>
        </p:nvSpPr>
        <p:spPr>
          <a:xfrm>
            <a:off x="460375" y="326118"/>
            <a:ext cx="6366158" cy="1237422"/>
          </a:xfrm>
          <a:prstGeom prst="horizontalScroll">
            <a:avLst>
              <a:gd name="adj" fmla="val 12500"/>
            </a:avLst>
          </a:prstGeom>
          <a:solidFill>
            <a:srgbClr val="F2E0B0"/>
          </a:solidFill>
          <a:ln w="15875" cap="rnd" cmpd="sng">
            <a:solidFill>
              <a:srgbClr val="5F6F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C0000"/>
              </a:buClr>
              <a:buSzPts val="3600"/>
              <a:buFont typeface="Bookman Old Style"/>
              <a:buNone/>
            </a:pPr>
            <a:r>
              <a:rPr lang="uk-UA" sz="3600" b="1" i="0" u="none" strike="noStrike" cap="none">
                <a:solidFill>
                  <a:srgbClr val="CC0000"/>
                </a:solidFill>
                <a:latin typeface="Bookman Old Style"/>
                <a:ea typeface="Bookman Old Style"/>
                <a:cs typeface="Bookman Old Style"/>
                <a:sym typeface="Bookman Old Style"/>
              </a:rPr>
              <a:t>Дистанційне навчання</a:t>
            </a:r>
            <a:endParaRPr sz="3600" b="1" i="0" u="none" strike="noStrike" cap="none">
              <a:solidFill>
                <a:srgbClr val="CC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CC0000"/>
              </a:buClr>
              <a:buSzPts val="2400"/>
              <a:buFont typeface="Bookman Old Style"/>
              <a:buNone/>
            </a:pPr>
            <a:r>
              <a:rPr lang="uk-UA" sz="2400" b="1" i="0" u="none" strike="noStrike" cap="none">
                <a:solidFill>
                  <a:srgbClr val="CC0000"/>
                </a:solidFill>
                <a:latin typeface="Bookman Old Style"/>
                <a:ea typeface="Bookman Old Style"/>
                <a:cs typeface="Bookman Old Style"/>
                <a:sym typeface="Bookman Old Style"/>
              </a:rPr>
              <a:t>реалії сучасного життя</a:t>
            </a:r>
            <a:endParaRPr sz="2400" b="1" i="0" u="none" strike="noStrike" cap="none">
              <a:solidFill>
                <a:srgbClr val="CC0000"/>
              </a:solidFill>
              <a:latin typeface="Bookman Old Style"/>
              <a:ea typeface="Bookman Old Style"/>
              <a:cs typeface="Bookman Old Style"/>
              <a:sym typeface="Bookman Old Style"/>
            </a:endParaRPr>
          </a:p>
        </p:txBody>
      </p:sp>
      <p:pic>
        <p:nvPicPr>
          <p:cNvPr id="990" name="Google Shape;990;p27" descr="Освітні портали для педагогічних працівників - КОМУНАЛЬНА УСТАНОВА «ЦЕНТР  ПРОФЕСІЙНОГО РОЗВИТКУ ПЕДАГОГІЧНИХ ПРАЦІВНИКІВ ОХТИРСЬКОЇ МІСЬКОЇ РАДИ  СУМСЬКОЇ ОБЛАСТІ»"/>
          <p:cNvPicPr preferRelativeResize="0"/>
          <p:nvPr/>
        </p:nvPicPr>
        <p:blipFill rotWithShape="1">
          <a:blip r:embed="rId3">
            <a:alphaModFix/>
          </a:blip>
          <a:srcRect/>
          <a:stretch/>
        </p:blipFill>
        <p:spPr>
          <a:xfrm>
            <a:off x="766762" y="1836737"/>
            <a:ext cx="2105025" cy="931862"/>
          </a:xfrm>
          <a:prstGeom prst="rect">
            <a:avLst/>
          </a:prstGeom>
          <a:noFill/>
          <a:ln>
            <a:noFill/>
          </a:ln>
        </p:spPr>
      </p:pic>
      <p:pic>
        <p:nvPicPr>
          <p:cNvPr id="991" name="Google Shape;991;p27" descr="YouTube заблокировал трансляцию двух украинских телеканалов - РИА Новости,  04.02.2022"/>
          <p:cNvPicPr preferRelativeResize="0"/>
          <p:nvPr/>
        </p:nvPicPr>
        <p:blipFill rotWithShape="1">
          <a:blip r:embed="rId4">
            <a:alphaModFix/>
          </a:blip>
          <a:srcRect/>
          <a:stretch/>
        </p:blipFill>
        <p:spPr>
          <a:xfrm>
            <a:off x="6784975" y="2638425"/>
            <a:ext cx="1792287" cy="769937"/>
          </a:xfrm>
          <a:prstGeom prst="rect">
            <a:avLst/>
          </a:prstGeom>
          <a:noFill/>
          <a:ln>
            <a:noFill/>
          </a:ln>
        </p:spPr>
      </p:pic>
      <p:pic>
        <p:nvPicPr>
          <p:cNvPr id="992" name="Google Shape;992;p27" descr="Як зареєструватися на «Всеосвіті». Детальна інструкція | Стаття. Різне"/>
          <p:cNvPicPr preferRelativeResize="0"/>
          <p:nvPr/>
        </p:nvPicPr>
        <p:blipFill rotWithShape="1">
          <a:blip r:embed="rId5">
            <a:alphaModFix/>
          </a:blip>
          <a:srcRect/>
          <a:stretch/>
        </p:blipFill>
        <p:spPr>
          <a:xfrm>
            <a:off x="5429250" y="1587500"/>
            <a:ext cx="2809875" cy="1011237"/>
          </a:xfrm>
          <a:prstGeom prst="rect">
            <a:avLst/>
          </a:prstGeom>
          <a:noFill/>
          <a:ln>
            <a:noFill/>
          </a:ln>
        </p:spPr>
      </p:pic>
      <p:pic>
        <p:nvPicPr>
          <p:cNvPr id="993" name="Google Shape;993;p27" descr="О 10:00 стартує Всеукраїнська школа онлайн: розклад і теми уроків на  тиждень, посилання на YouTube МОН, де транслюватимуться уроки для всіх  класів | Міністерство освіти і науки України"/>
          <p:cNvPicPr preferRelativeResize="0"/>
          <p:nvPr/>
        </p:nvPicPr>
        <p:blipFill rotWithShape="1">
          <a:blip r:embed="rId6">
            <a:alphaModFix/>
          </a:blip>
          <a:srcRect/>
          <a:stretch/>
        </p:blipFill>
        <p:spPr>
          <a:xfrm>
            <a:off x="4345401" y="2818057"/>
            <a:ext cx="2345820" cy="1630839"/>
          </a:xfrm>
          <a:prstGeom prst="rect">
            <a:avLst/>
          </a:prstGeom>
          <a:noFill/>
          <a:ln>
            <a:noFill/>
          </a:ln>
        </p:spPr>
      </p:pic>
      <p:pic>
        <p:nvPicPr>
          <p:cNvPr id="994" name="Google Shape;994;p27" descr="Как сканировать QR-код на смартфоне на базе Android. Советы от экспертов  Гигант Стор"/>
          <p:cNvPicPr preferRelativeResize="0"/>
          <p:nvPr/>
        </p:nvPicPr>
        <p:blipFill rotWithShape="1">
          <a:blip r:embed="rId7">
            <a:alphaModFix/>
          </a:blip>
          <a:srcRect/>
          <a:stretch/>
        </p:blipFill>
        <p:spPr>
          <a:xfrm>
            <a:off x="381000" y="3219237"/>
            <a:ext cx="2049283" cy="1442183"/>
          </a:xfrm>
          <a:prstGeom prst="rect">
            <a:avLst/>
          </a:prstGeom>
          <a:noFill/>
          <a:ln>
            <a:noFill/>
          </a:ln>
        </p:spPr>
      </p:pic>
      <p:pic>
        <p:nvPicPr>
          <p:cNvPr id="995" name="Google Shape;995;p27"/>
          <p:cNvPicPr preferRelativeResize="0"/>
          <p:nvPr/>
        </p:nvPicPr>
        <p:blipFill rotWithShape="1">
          <a:blip r:embed="rId8">
            <a:alphaModFix/>
          </a:blip>
          <a:srcRect l="18337" t="10993" r="21254" b="15683"/>
          <a:stretch/>
        </p:blipFill>
        <p:spPr>
          <a:xfrm>
            <a:off x="766583" y="4808962"/>
            <a:ext cx="2669821" cy="1822843"/>
          </a:xfrm>
          <a:prstGeom prst="rect">
            <a:avLst/>
          </a:prstGeom>
          <a:noFill/>
          <a:ln>
            <a:noFill/>
          </a:ln>
        </p:spPr>
      </p:pic>
      <p:pic>
        <p:nvPicPr>
          <p:cNvPr id="996" name="Google Shape;996;p27" descr="Як створити та використати хмарку тегів? - TeachHub"/>
          <p:cNvPicPr preferRelativeResize="0"/>
          <p:nvPr/>
        </p:nvPicPr>
        <p:blipFill rotWithShape="1">
          <a:blip r:embed="rId9">
            <a:alphaModFix/>
          </a:blip>
          <a:srcRect/>
          <a:stretch/>
        </p:blipFill>
        <p:spPr>
          <a:xfrm>
            <a:off x="6883215" y="3733578"/>
            <a:ext cx="2147196" cy="1430635"/>
          </a:xfrm>
          <a:prstGeom prst="rect">
            <a:avLst/>
          </a:prstGeom>
          <a:noFill/>
          <a:ln>
            <a:noFill/>
          </a:ln>
        </p:spPr>
      </p:pic>
      <p:pic>
        <p:nvPicPr>
          <p:cNvPr id="997" name="Google Shape;997;p27" descr="Платформа Zoom: якісний сервіс для проведення відеоконференцій та вебінарів  .: Ресурсний центр ГУРТ"/>
          <p:cNvPicPr preferRelativeResize="0"/>
          <p:nvPr/>
        </p:nvPicPr>
        <p:blipFill rotWithShape="1">
          <a:blip r:embed="rId10">
            <a:alphaModFix/>
          </a:blip>
          <a:srcRect l="3753" t="11675" r="24613" b="14964"/>
          <a:stretch/>
        </p:blipFill>
        <p:spPr>
          <a:xfrm>
            <a:off x="5341418" y="5069640"/>
            <a:ext cx="1784295" cy="1301486"/>
          </a:xfrm>
          <a:prstGeom prst="roundRect">
            <a:avLst>
              <a:gd name="adj" fmla="val 8594"/>
            </a:avLst>
          </a:prstGeom>
          <a:solidFill>
            <a:srgbClr val="ECECEC"/>
          </a:solidFill>
          <a:ln>
            <a:noFill/>
          </a:ln>
          <a:effectLst>
            <a:reflection stA="38000" endPos="28000" dist="5000" dir="5400000" sy="-100000" algn="bl" rotWithShape="0"/>
          </a:effectLst>
        </p:spPr>
      </p:pic>
      <p:pic>
        <p:nvPicPr>
          <p:cNvPr id="998" name="Google Shape;998;p27" descr="Google Meet обмежить тривалість безкоштовних онлайн-зустрічей до 60 хвилин"/>
          <p:cNvPicPr preferRelativeResize="0"/>
          <p:nvPr/>
        </p:nvPicPr>
        <p:blipFill rotWithShape="1">
          <a:blip r:embed="rId11">
            <a:alphaModFix/>
          </a:blip>
          <a:srcRect l="7892" t="3415" r="3546"/>
          <a:stretch/>
        </p:blipFill>
        <p:spPr>
          <a:xfrm>
            <a:off x="2527406" y="3258383"/>
            <a:ext cx="1817995" cy="1303493"/>
          </a:xfrm>
          <a:prstGeom prst="roundRect">
            <a:avLst>
              <a:gd name="adj" fmla="val 8594"/>
            </a:avLst>
          </a:prstGeom>
          <a:solidFill>
            <a:srgbClr val="ECECEC"/>
          </a:solidFill>
          <a:ln>
            <a:noFill/>
          </a:ln>
          <a:effectLst>
            <a:reflection stA="38000" endPos="28000" dist="5000" dir="5400000" sy="-100000" algn="bl" rotWithShape="0"/>
          </a:effectLst>
        </p:spPr>
      </p:pic>
      <p:pic>
        <p:nvPicPr>
          <p:cNvPr id="999" name="Google Shape;999;p27" descr="Padlet"/>
          <p:cNvPicPr preferRelativeResize="0"/>
          <p:nvPr/>
        </p:nvPicPr>
        <p:blipFill rotWithShape="1">
          <a:blip r:embed="rId12">
            <a:alphaModFix/>
          </a:blip>
          <a:srcRect/>
          <a:stretch/>
        </p:blipFill>
        <p:spPr>
          <a:xfrm>
            <a:off x="3003550" y="1651000"/>
            <a:ext cx="2363787" cy="1538287"/>
          </a:xfrm>
          <a:prstGeom prst="rect">
            <a:avLst/>
          </a:prstGeom>
          <a:noFill/>
          <a:ln>
            <a:noFill/>
          </a:ln>
        </p:spPr>
      </p:pic>
      <p:pic>
        <p:nvPicPr>
          <p:cNvPr id="1000" name="Google Shape;1000;p27" descr="Картинки смайлики - самые красивые изображения для настроения"/>
          <p:cNvPicPr preferRelativeResize="0"/>
          <p:nvPr/>
        </p:nvPicPr>
        <p:blipFill rotWithShape="1">
          <a:blip r:embed="rId13">
            <a:alphaModFix/>
          </a:blip>
          <a:srcRect/>
          <a:stretch/>
        </p:blipFill>
        <p:spPr>
          <a:xfrm>
            <a:off x="6957357" y="7938"/>
            <a:ext cx="2073054" cy="1894753"/>
          </a:xfrm>
          <a:prstGeom prst="rect">
            <a:avLst/>
          </a:prstGeom>
          <a:noFill/>
          <a:ln>
            <a:noFill/>
          </a:ln>
        </p:spPr>
      </p:pic>
      <p:sp>
        <p:nvSpPr>
          <p:cNvPr id="1001" name="Google Shape;1001;p27" descr="Усталый смайлик - векторные изображения, Усталый смайлик картинки |  Depositphotos"/>
          <p:cNvSpPr txBox="1"/>
          <p:nvPr/>
        </p:nvSpPr>
        <p:spPr>
          <a:xfrm>
            <a:off x="15557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pic>
        <p:nvPicPr>
          <p:cNvPr id="1002" name="Google Shape;1002;p27"/>
          <p:cNvPicPr preferRelativeResize="0"/>
          <p:nvPr/>
        </p:nvPicPr>
        <p:blipFill rotWithShape="1">
          <a:blip r:embed="rId14">
            <a:alphaModFix/>
          </a:blip>
          <a:srcRect/>
          <a:stretch/>
        </p:blipFill>
        <p:spPr>
          <a:xfrm>
            <a:off x="3572272" y="4835555"/>
            <a:ext cx="1693363" cy="1773155"/>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28"/>
          <p:cNvSpPr txBox="1">
            <a:spLocks noGrp="1"/>
          </p:cNvSpPr>
          <p:nvPr>
            <p:ph type="title" idx="4294967295"/>
          </p:nvPr>
        </p:nvSpPr>
        <p:spPr>
          <a:xfrm>
            <a:off x="300382" y="388016"/>
            <a:ext cx="7886700" cy="966718"/>
          </a:xfrm>
          <a:prstGeom prst="rect">
            <a:avLst/>
          </a:prstGeom>
          <a:solidFill>
            <a:srgbClr val="CCFF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8AD7D"/>
              </a:buClr>
              <a:buSzPts val="3600"/>
              <a:buFont typeface="Times New Roman"/>
              <a:buNone/>
            </a:pPr>
            <a:r>
              <a:rPr lang="uk-UA" sz="3600" b="1" i="0" u="none" strike="noStrike" cap="none">
                <a:solidFill>
                  <a:srgbClr val="E8AD7D"/>
                </a:solidFill>
                <a:latin typeface="Times New Roman"/>
                <a:ea typeface="Times New Roman"/>
                <a:cs typeface="Times New Roman"/>
                <a:sym typeface="Times New Roman"/>
              </a:rPr>
              <a:t>Д1. ЗДАТНІСТЬ ДО НАВЧАННЯ ВПРОДОВЖ  ЖИТТЯ </a:t>
            </a:r>
            <a:endParaRPr sz="3600" b="0" i="0" u="none" strike="noStrike" cap="none">
              <a:solidFill>
                <a:srgbClr val="E8AD7D"/>
              </a:solidFill>
              <a:latin typeface="Times New Roman"/>
              <a:ea typeface="Times New Roman"/>
              <a:cs typeface="Times New Roman"/>
              <a:sym typeface="Times New Roman"/>
            </a:endParaRPr>
          </a:p>
        </p:txBody>
      </p:sp>
      <p:sp>
        <p:nvSpPr>
          <p:cNvPr id="1008" name="Google Shape;1008;p28"/>
          <p:cNvSpPr/>
          <p:nvPr/>
        </p:nvSpPr>
        <p:spPr>
          <a:xfrm>
            <a:off x="683568" y="1412776"/>
            <a:ext cx="8067686"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D669"/>
              </a:buClr>
              <a:buSzPts val="2000"/>
              <a:buFont typeface="Times New Roman"/>
              <a:buNone/>
            </a:pPr>
            <a:r>
              <a:rPr lang="uk-UA" sz="2000" b="1" i="0" u="none" strike="noStrike" cap="none">
                <a:solidFill>
                  <a:srgbClr val="C0D669"/>
                </a:solidFill>
                <a:latin typeface="Times New Roman"/>
                <a:ea typeface="Times New Roman"/>
                <a:cs typeface="Times New Roman"/>
                <a:sym typeface="Times New Roman"/>
              </a:rPr>
              <a:t>    </a:t>
            </a:r>
            <a:r>
              <a:rPr lang="uk-UA" sz="2000" b="1" i="1" u="none" strike="noStrike" cap="none">
                <a:solidFill>
                  <a:srgbClr val="C0D669"/>
                </a:solidFill>
                <a:latin typeface="Times New Roman"/>
                <a:ea typeface="Times New Roman"/>
                <a:cs typeface="Times New Roman"/>
                <a:sym typeface="Times New Roman"/>
              </a:rPr>
              <a:t>  </a:t>
            </a:r>
            <a:r>
              <a:rPr lang="uk-UA" sz="2000" b="1" i="0" u="none" strike="noStrike" cap="none">
                <a:solidFill>
                  <a:srgbClr val="C0D669"/>
                </a:solidFill>
                <a:latin typeface="Times New Roman"/>
                <a:ea typeface="Times New Roman"/>
                <a:cs typeface="Times New Roman"/>
                <a:sym typeface="Times New Roman"/>
              </a:rPr>
              <a:t>   </a:t>
            </a:r>
            <a:r>
              <a:rPr lang="uk-UA" sz="2000" b="1" i="1" u="none" strike="noStrike" cap="none">
                <a:solidFill>
                  <a:srgbClr val="C0D669"/>
                </a:solidFill>
                <a:latin typeface="Times New Roman"/>
                <a:ea typeface="Times New Roman"/>
                <a:cs typeface="Times New Roman"/>
                <a:sym typeface="Times New Roman"/>
              </a:rPr>
              <a:t> </a:t>
            </a:r>
            <a:r>
              <a:rPr lang="uk-UA" sz="2000" b="1" i="0" u="none" strike="noStrike" cap="none">
                <a:solidFill>
                  <a:srgbClr val="C0D669"/>
                </a:solidFill>
                <a:latin typeface="Times New Roman"/>
                <a:ea typeface="Times New Roman"/>
                <a:cs typeface="Times New Roman"/>
                <a:sym typeface="Times New Roman"/>
              </a:rPr>
              <a:t>Ця  компетентність у моїй діяльності  визначає умови та ресурси професійного розвитку впродовж життя, а це протягом 39 років та 6 місяців моєї педагогічної діяльності</a:t>
            </a:r>
            <a:endParaRPr/>
          </a:p>
          <a:p>
            <a:pPr marL="0" marR="0" lvl="0" indent="0" algn="l" rtl="0">
              <a:lnSpc>
                <a:spcPct val="100000"/>
              </a:lnSpc>
              <a:spcBef>
                <a:spcPts val="0"/>
              </a:spcBef>
              <a:spcAft>
                <a:spcPts val="0"/>
              </a:spcAft>
              <a:buClr>
                <a:srgbClr val="C0D669"/>
              </a:buClr>
              <a:buSzPts val="2000"/>
              <a:buFont typeface="Times New Roman"/>
              <a:buNone/>
            </a:pPr>
            <a:r>
              <a:rPr lang="uk-UA" sz="2000" b="1" i="0" u="none" strike="noStrike" cap="none">
                <a:solidFill>
                  <a:srgbClr val="C0D669"/>
                </a:solidFill>
                <a:latin typeface="Times New Roman"/>
                <a:ea typeface="Times New Roman"/>
                <a:cs typeface="Times New Roman"/>
                <a:sym typeface="Times New Roman"/>
              </a:rPr>
              <a:t>Формую її при взаємодії з іншими вчителями на засадах партнерства та підтримки - у межах наставництва, супервізії тощо.  Систематично підвищую  свій професійний рівень: беру участь у вебінарах, онлайн-навчаннях, семінарах, майстер-класах тощо.  Досвідом своєї роботи обмінююся під час відкритих уроків, виховних заходів. Беру активну участь у роботі шкільного  методичного об’єднання вчителів. </a:t>
            </a:r>
            <a:endParaRPr sz="2000" b="1" i="0" u="none" strike="noStrike" cap="none">
              <a:solidFill>
                <a:srgbClr val="C0D669"/>
              </a:solidFill>
              <a:latin typeface="Times New Roman"/>
              <a:ea typeface="Times New Roman"/>
              <a:cs typeface="Times New Roman"/>
              <a:sym typeface="Times New Roman"/>
            </a:endParaRPr>
          </a:p>
        </p:txBody>
      </p:sp>
      <p:pic>
        <p:nvPicPr>
          <p:cNvPr id="1009" name="Google Shape;1009;p28"/>
          <p:cNvPicPr preferRelativeResize="0"/>
          <p:nvPr/>
        </p:nvPicPr>
        <p:blipFill rotWithShape="1">
          <a:blip r:embed="rId3">
            <a:alphaModFix/>
          </a:blip>
          <a:srcRect/>
          <a:stretch/>
        </p:blipFill>
        <p:spPr>
          <a:xfrm>
            <a:off x="461962" y="4689475"/>
            <a:ext cx="8318500" cy="1816100"/>
          </a:xfrm>
          <a:prstGeom prst="rect">
            <a:avLst/>
          </a:prstGeom>
          <a:noFill/>
          <a:ln>
            <a:noFill/>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29"/>
          <p:cNvSpPr txBox="1"/>
          <p:nvPr/>
        </p:nvSpPr>
        <p:spPr>
          <a:xfrm>
            <a:off x="198437" y="2078037"/>
            <a:ext cx="8747125" cy="1014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Times New Roman"/>
              <a:buNone/>
            </a:pPr>
            <a:r>
              <a:rPr lang="uk-UA" sz="2000" b="0" i="0" u="none">
                <a:solidFill>
                  <a:schemeClr val="dk1"/>
                </a:solidFill>
                <a:latin typeface="Times New Roman"/>
                <a:ea typeface="Times New Roman"/>
                <a:cs typeface="Times New Roman"/>
                <a:sym typeface="Times New Roman"/>
              </a:rPr>
              <a:t> </a:t>
            </a:r>
            <a:r>
              <a:rPr lang="uk-UA" sz="1800" b="0" i="0" u="none">
                <a:solidFill>
                  <a:schemeClr val="dk1"/>
                </a:solidFill>
                <a:latin typeface="Times New Roman"/>
                <a:ea typeface="Times New Roman"/>
                <a:cs typeface="Times New Roman"/>
                <a:sym typeface="Times New Roman"/>
              </a:rPr>
              <a:t>  </a:t>
            </a:r>
            <a:r>
              <a:rPr lang="uk-UA" sz="1800" b="1" i="0" u="none">
                <a:solidFill>
                  <a:schemeClr val="dk1"/>
                </a:solidFill>
                <a:latin typeface="Times New Roman"/>
                <a:ea typeface="Times New Roman"/>
                <a:cs typeface="Times New Roman"/>
                <a:sym typeface="Times New Roman"/>
              </a:rPr>
              <a:t> </a:t>
            </a:r>
            <a:r>
              <a:rPr lang="uk-UA" sz="1800" b="1" i="1" u="none">
                <a:solidFill>
                  <a:schemeClr val="dk1"/>
                </a:solidFill>
                <a:latin typeface="Times New Roman"/>
                <a:ea typeface="Times New Roman"/>
                <a:cs typeface="Times New Roman"/>
                <a:sym typeface="Times New Roman"/>
              </a:rPr>
              <a:t>  </a:t>
            </a:r>
            <a:r>
              <a:rPr lang="uk-UA" sz="1800" b="1" i="0" u="none">
                <a:solidFill>
                  <a:schemeClr val="dk1"/>
                </a:solidFill>
                <a:latin typeface="Times New Roman"/>
                <a:ea typeface="Times New Roman"/>
                <a:cs typeface="Times New Roman"/>
                <a:sym typeface="Times New Roman"/>
              </a:rPr>
              <a:t> </a:t>
            </a:r>
            <a:r>
              <a:rPr lang="uk-UA" sz="1800" b="0" i="0" u="none">
                <a:solidFill>
                  <a:schemeClr val="dk1"/>
                </a:solidFill>
                <a:latin typeface="Times New Roman"/>
                <a:ea typeface="Times New Roman"/>
                <a:cs typeface="Times New Roman"/>
                <a:sym typeface="Times New Roman"/>
              </a:rPr>
              <a:t>  </a:t>
            </a:r>
            <a:r>
              <a:rPr lang="uk-UA" sz="2000" b="1" i="1" u="none">
                <a:solidFill>
                  <a:schemeClr val="dk1"/>
                </a:solidFill>
                <a:latin typeface="Times New Roman"/>
                <a:ea typeface="Times New Roman"/>
                <a:cs typeface="Times New Roman"/>
                <a:sym typeface="Times New Roman"/>
              </a:rPr>
              <a:t> </a:t>
            </a:r>
            <a:r>
              <a:rPr lang="uk-UA" sz="1800" b="0" i="0" u="none">
                <a:solidFill>
                  <a:schemeClr val="dk1"/>
                </a:solidFill>
                <a:latin typeface="Times New Roman"/>
                <a:ea typeface="Times New Roman"/>
                <a:cs typeface="Times New Roman"/>
                <a:sym typeface="Times New Roman"/>
              </a:rPr>
              <a:t> </a:t>
            </a:r>
            <a:endParaRPr sz="2000" b="1" i="1"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2000"/>
              <a:buFont typeface="Times New Roman"/>
              <a:buNone/>
            </a:pPr>
            <a:endParaRPr sz="20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b="0" i="0" u="none">
              <a:solidFill>
                <a:schemeClr val="dk1"/>
              </a:solidFill>
              <a:latin typeface="Times New Roman"/>
              <a:ea typeface="Times New Roman"/>
              <a:cs typeface="Times New Roman"/>
              <a:sym typeface="Times New Roman"/>
            </a:endParaRPr>
          </a:p>
        </p:txBody>
      </p:sp>
      <p:sp>
        <p:nvSpPr>
          <p:cNvPr id="1015" name="Google Shape;1015;p29"/>
          <p:cNvSpPr txBox="1"/>
          <p:nvPr/>
        </p:nvSpPr>
        <p:spPr>
          <a:xfrm>
            <a:off x="683568" y="426864"/>
            <a:ext cx="7848872" cy="210043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uk-UA" sz="2400" b="1" i="0" u="none" strike="noStrike" cap="none">
                <a:solidFill>
                  <a:schemeClr val="dk1"/>
                </a:solidFill>
                <a:latin typeface="Garamond"/>
                <a:ea typeface="Garamond"/>
                <a:cs typeface="Garamond"/>
                <a:sym typeface="Garamond"/>
              </a:rPr>
              <a:t>Здійснюю та оцінюю моніторинг власної педагогічної діяльності.</a:t>
            </a:r>
            <a:endParaRPr/>
          </a:p>
          <a:p>
            <a:pPr marL="228600" marR="0" lvl="0" indent="-228600" algn="l" rtl="0">
              <a:lnSpc>
                <a:spcPct val="90000"/>
              </a:lnSpc>
              <a:spcBef>
                <a:spcPts val="1000"/>
              </a:spcBef>
              <a:spcAft>
                <a:spcPts val="0"/>
              </a:spcAft>
              <a:buClr>
                <a:schemeClr val="dk1"/>
              </a:buClr>
              <a:buSzPts val="2400"/>
              <a:buFont typeface="Arial"/>
              <a:buChar char="•"/>
            </a:pPr>
            <a:r>
              <a:rPr lang="uk-UA" sz="2400" b="1" i="0" u="none" strike="noStrike" cap="none">
                <a:solidFill>
                  <a:schemeClr val="dk1"/>
                </a:solidFill>
                <a:latin typeface="Garamond"/>
                <a:ea typeface="Garamond"/>
                <a:cs typeface="Garamond"/>
                <a:sym typeface="Garamond"/>
              </a:rPr>
              <a:t>Визначаю індивідуальні професійні потреби.</a:t>
            </a:r>
            <a:endParaRPr/>
          </a:p>
          <a:p>
            <a:pPr marL="228600" marR="0" lvl="0" indent="-228600" algn="l" rtl="0">
              <a:lnSpc>
                <a:spcPct val="90000"/>
              </a:lnSpc>
              <a:spcBef>
                <a:spcPts val="1000"/>
              </a:spcBef>
              <a:spcAft>
                <a:spcPts val="0"/>
              </a:spcAft>
              <a:buClr>
                <a:schemeClr val="dk1"/>
              </a:buClr>
              <a:buSzPts val="2400"/>
              <a:buFont typeface="Arial"/>
              <a:buChar char="•"/>
            </a:pPr>
            <a:r>
              <a:rPr lang="uk-UA" sz="2400" b="1" i="0" u="none" strike="noStrike" cap="none">
                <a:solidFill>
                  <a:schemeClr val="dk1"/>
                </a:solidFill>
                <a:latin typeface="Garamond"/>
                <a:ea typeface="Garamond"/>
                <a:cs typeface="Garamond"/>
                <a:sym typeface="Garamond"/>
              </a:rPr>
              <a:t>Надаю методичну допомогу колегам, ділюсь досвідом своєї діяльності </a:t>
            </a:r>
            <a:endParaRPr sz="2400" b="0" i="0" u="none" strike="noStrike" cap="none">
              <a:solidFill>
                <a:schemeClr val="dk1"/>
              </a:solidFill>
              <a:latin typeface="Garamond"/>
              <a:ea typeface="Garamond"/>
              <a:cs typeface="Garamond"/>
              <a:sym typeface="Garamond"/>
            </a:endParaRPr>
          </a:p>
        </p:txBody>
      </p:sp>
      <p:pic>
        <p:nvPicPr>
          <p:cNvPr id="1016" name="Google Shape;1016;p29"/>
          <p:cNvPicPr preferRelativeResize="0"/>
          <p:nvPr/>
        </p:nvPicPr>
        <p:blipFill rotWithShape="1">
          <a:blip r:embed="rId3">
            <a:alphaModFix/>
          </a:blip>
          <a:srcRect/>
          <a:stretch/>
        </p:blipFill>
        <p:spPr>
          <a:xfrm>
            <a:off x="355600" y="2527300"/>
            <a:ext cx="3529012" cy="2027237"/>
          </a:xfrm>
          <a:prstGeom prst="rect">
            <a:avLst/>
          </a:prstGeom>
          <a:noFill/>
          <a:ln>
            <a:noFill/>
          </a:ln>
        </p:spPr>
      </p:pic>
      <p:pic>
        <p:nvPicPr>
          <p:cNvPr id="1017" name="Google Shape;1017;p29"/>
          <p:cNvPicPr preferRelativeResize="0"/>
          <p:nvPr/>
        </p:nvPicPr>
        <p:blipFill rotWithShape="1">
          <a:blip r:embed="rId4">
            <a:alphaModFix/>
          </a:blip>
          <a:srcRect/>
          <a:stretch/>
        </p:blipFill>
        <p:spPr>
          <a:xfrm>
            <a:off x="4349750" y="2860675"/>
            <a:ext cx="4449762" cy="3211512"/>
          </a:xfrm>
          <a:prstGeom prst="rect">
            <a:avLst/>
          </a:prstGeom>
          <a:noFill/>
          <a:ln>
            <a:noFill/>
          </a:ln>
        </p:spPr>
      </p:pic>
      <p:pic>
        <p:nvPicPr>
          <p:cNvPr id="1018" name="Google Shape;1018;p29"/>
          <p:cNvPicPr preferRelativeResize="0"/>
          <p:nvPr/>
        </p:nvPicPr>
        <p:blipFill rotWithShape="1">
          <a:blip r:embed="rId5">
            <a:alphaModFix/>
          </a:blip>
          <a:srcRect/>
          <a:stretch/>
        </p:blipFill>
        <p:spPr>
          <a:xfrm>
            <a:off x="0" y="4383087"/>
            <a:ext cx="4398962" cy="247491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10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6"/>
                                        </p:tgtEl>
                                        <p:attrNameLst>
                                          <p:attrName>style.visibility</p:attrName>
                                        </p:attrNameLst>
                                      </p:cBhvr>
                                      <p:to>
                                        <p:strVal val="visible"/>
                                      </p:to>
                                    </p:set>
                                    <p:animEffect transition="in" filter="fade">
                                      <p:cBhvr>
                                        <p:cTn id="12" dur="1000"/>
                                        <p:tgtEl>
                                          <p:spTgt spid="10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7"/>
                                        </p:tgtEl>
                                        <p:attrNameLst>
                                          <p:attrName>style.visibility</p:attrName>
                                        </p:attrNameLst>
                                      </p:cBhvr>
                                      <p:to>
                                        <p:strVal val="visible"/>
                                      </p:to>
                                    </p:set>
                                    <p:animEffect transition="in" filter="fade">
                                      <p:cBhvr>
                                        <p:cTn id="17" dur="1000"/>
                                        <p:tgtEl>
                                          <p:spTgt spid="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30"/>
          <p:cNvSpPr/>
          <p:nvPr/>
        </p:nvSpPr>
        <p:spPr>
          <a:xfrm>
            <a:off x="0" y="-58737"/>
            <a:ext cx="6156325" cy="6021387"/>
          </a:xfrm>
          <a:prstGeom prst="flowChartDelay">
            <a:avLst/>
          </a:prstGeom>
          <a:solidFill>
            <a:srgbClr val="CCFFCC"/>
          </a:solidFill>
          <a:ln w="25400" cap="flat" cmpd="sng">
            <a:solidFill>
              <a:srgbClr val="4181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24" name="Google Shape;1024;p30"/>
          <p:cNvSpPr txBox="1"/>
          <p:nvPr/>
        </p:nvSpPr>
        <p:spPr>
          <a:xfrm>
            <a:off x="107950" y="198437"/>
            <a:ext cx="5472112" cy="55086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800000"/>
              </a:buClr>
              <a:buSzPts val="3200"/>
              <a:buFont typeface="Times New Roman"/>
              <a:buNone/>
            </a:pPr>
            <a:r>
              <a:rPr lang="uk-UA" sz="3200" b="1" i="0" u="none">
                <a:solidFill>
                  <a:srgbClr val="800000"/>
                </a:solidFill>
                <a:latin typeface="Times New Roman"/>
                <a:ea typeface="Times New Roman"/>
                <a:cs typeface="Times New Roman"/>
                <a:sym typeface="Times New Roman"/>
              </a:rPr>
              <a:t>Інтерактивне навчання –</a:t>
            </a:r>
            <a:r>
              <a:rPr lang="uk-UA" sz="3200" b="1" i="0" u="none">
                <a:solidFill>
                  <a:srgbClr val="000099"/>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це спеціальна форма організації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пізнавальної діяльності,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яка має конкретну, передбачувану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мету створити комфортні умови навчання, за яких кожен учень відчуває свою успішність, інтелектуальну спроможність.</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31"/>
          <p:cNvSpPr/>
          <p:nvPr/>
        </p:nvSpPr>
        <p:spPr>
          <a:xfrm>
            <a:off x="0" y="0"/>
            <a:ext cx="6156325" cy="6021387"/>
          </a:xfrm>
          <a:prstGeom prst="flowChartDelay">
            <a:avLst/>
          </a:prstGeom>
          <a:solidFill>
            <a:srgbClr val="CCFFCC"/>
          </a:solidFill>
          <a:ln w="25400" cap="flat" cmpd="sng">
            <a:solidFill>
              <a:srgbClr val="4181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30" name="Google Shape;1030;p31"/>
          <p:cNvSpPr txBox="1"/>
          <p:nvPr/>
        </p:nvSpPr>
        <p:spPr>
          <a:xfrm>
            <a:off x="107950" y="2660650"/>
            <a:ext cx="5472112"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800000"/>
              </a:buClr>
              <a:buSzPts val="3200"/>
              <a:buFont typeface="Times New Roman"/>
              <a:buNone/>
            </a:pPr>
            <a:r>
              <a:rPr lang="uk-UA" sz="3200" b="1" i="0" u="none">
                <a:solidFill>
                  <a:srgbClr val="800000"/>
                </a:solidFill>
                <a:latin typeface="Times New Roman"/>
                <a:ea typeface="Times New Roman"/>
                <a:cs typeface="Times New Roman"/>
                <a:sym typeface="Times New Roman"/>
              </a:rPr>
              <a:t> </a:t>
            </a:r>
            <a:endParaRPr/>
          </a:p>
        </p:txBody>
      </p:sp>
      <p:sp>
        <p:nvSpPr>
          <p:cNvPr id="1031" name="Google Shape;1031;p31"/>
          <p:cNvSpPr/>
          <p:nvPr/>
        </p:nvSpPr>
        <p:spPr>
          <a:xfrm>
            <a:off x="-13052" y="440759"/>
            <a:ext cx="5544864" cy="51398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C0000"/>
              </a:buClr>
              <a:buSzPts val="2000"/>
              <a:buFont typeface="Noto Sans Symbols"/>
              <a:buNone/>
            </a:pPr>
            <a:r>
              <a:rPr lang="uk-UA" sz="2000" b="1" i="0" u="none" strike="noStrike" cap="none">
                <a:solidFill>
                  <a:srgbClr val="CC0000"/>
                </a:solidFill>
                <a:latin typeface="Times New Roman"/>
                <a:ea typeface="Times New Roman"/>
                <a:cs typeface="Times New Roman"/>
                <a:sym typeface="Times New Roman"/>
              </a:rPr>
              <a:t>        ІНТЕРАКТИВНІ ТЕХНОЛОГІЇ </a:t>
            </a:r>
            <a:endParaRPr/>
          </a:p>
          <a:p>
            <a:pPr marL="0" marR="0" lvl="0" indent="0" algn="ctr" rtl="0">
              <a:lnSpc>
                <a:spcPct val="100000"/>
              </a:lnSpc>
              <a:spcBef>
                <a:spcPts val="0"/>
              </a:spcBef>
              <a:spcAft>
                <a:spcPts val="0"/>
              </a:spcAft>
              <a:buClr>
                <a:srgbClr val="FF7575"/>
              </a:buClr>
              <a:buSzPts val="2800"/>
              <a:buFont typeface="Noto Sans Symbols"/>
              <a:buNone/>
            </a:pPr>
            <a:r>
              <a:rPr lang="uk-UA" sz="2800" b="1" i="0" u="none" strike="noStrike" cap="none">
                <a:solidFill>
                  <a:srgbClr val="FF7575"/>
                </a:solidFill>
                <a:latin typeface="Times New Roman"/>
                <a:ea typeface="Times New Roman"/>
                <a:cs typeface="Times New Roman"/>
                <a:sym typeface="Times New Roman"/>
              </a:rPr>
              <a:t>це організація засвоєння знань                                     і формування певних вмінь та навичок через сукупність особливим способом організованих навчально–пізнавальних дій, що полягають в активній взаємодії учнів між собою та побудові міжособистісного спілкування з метою досягнення </a:t>
            </a:r>
            <a:endParaRPr/>
          </a:p>
          <a:p>
            <a:pPr marL="0" marR="0" lvl="0" indent="0" algn="ctr" rtl="0">
              <a:lnSpc>
                <a:spcPct val="100000"/>
              </a:lnSpc>
              <a:spcBef>
                <a:spcPts val="0"/>
              </a:spcBef>
              <a:spcAft>
                <a:spcPts val="0"/>
              </a:spcAft>
              <a:buClr>
                <a:srgbClr val="FF7575"/>
              </a:buClr>
              <a:buSzPts val="2800"/>
              <a:buFont typeface="Noto Sans Symbols"/>
              <a:buNone/>
            </a:pPr>
            <a:r>
              <a:rPr lang="uk-UA" sz="2800" b="1" i="0" u="none" strike="noStrike" cap="none">
                <a:solidFill>
                  <a:srgbClr val="FF7575"/>
                </a:solidFill>
                <a:latin typeface="Times New Roman"/>
                <a:ea typeface="Times New Roman"/>
                <a:cs typeface="Times New Roman"/>
                <a:sym typeface="Times New Roman"/>
              </a:rPr>
              <a:t>запланованого результату </a:t>
            </a:r>
            <a:endParaRPr sz="2800" b="1" i="0" u="none" strike="noStrike" cap="none">
              <a:solidFill>
                <a:srgbClr val="FF7575"/>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32"/>
          <p:cNvSpPr/>
          <p:nvPr/>
        </p:nvSpPr>
        <p:spPr>
          <a:xfrm>
            <a:off x="0" y="-58737"/>
            <a:ext cx="6156325" cy="6021387"/>
          </a:xfrm>
          <a:prstGeom prst="flowChartDelay">
            <a:avLst/>
          </a:prstGeom>
          <a:solidFill>
            <a:srgbClr val="CCFFCC"/>
          </a:solidFill>
          <a:ln w="25400" cap="flat" cmpd="sng">
            <a:solidFill>
              <a:srgbClr val="4181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37" name="Google Shape;1037;p32"/>
          <p:cNvSpPr/>
          <p:nvPr/>
        </p:nvSpPr>
        <p:spPr>
          <a:xfrm>
            <a:off x="21265" y="86147"/>
            <a:ext cx="5472113" cy="6001643"/>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800000"/>
              </a:buClr>
              <a:buSzPts val="3200"/>
              <a:buFont typeface="Times New Roman"/>
              <a:buNone/>
            </a:pPr>
            <a:r>
              <a:rPr lang="uk-UA" sz="3200" b="1" i="0" u="none" strike="noStrike" cap="none">
                <a:solidFill>
                  <a:srgbClr val="800000"/>
                </a:solidFill>
                <a:latin typeface="Times New Roman"/>
                <a:ea typeface="Times New Roman"/>
                <a:cs typeface="Times New Roman"/>
                <a:sym typeface="Times New Roman"/>
              </a:rPr>
              <a:t>         </a:t>
            </a:r>
            <a:r>
              <a:rPr lang="uk-UA" sz="3200" b="1" i="0" u="none" strike="noStrike" cap="none">
                <a:solidFill>
                  <a:srgbClr val="000099"/>
                </a:solidFill>
                <a:latin typeface="Times New Roman"/>
                <a:ea typeface="Times New Roman"/>
                <a:cs typeface="Times New Roman"/>
                <a:sym typeface="Times New Roman"/>
              </a:rPr>
              <a:t>Сутність </a:t>
            </a:r>
            <a:endParaRPr/>
          </a:p>
          <a:p>
            <a:pPr marL="0" marR="0" lvl="0" indent="0" algn="l" rtl="0">
              <a:lnSpc>
                <a:spcPct val="100000"/>
              </a:lnSpc>
              <a:spcBef>
                <a:spcPts val="0"/>
              </a:spcBef>
              <a:spcAft>
                <a:spcPts val="0"/>
              </a:spcAft>
              <a:buClr>
                <a:srgbClr val="A50021"/>
              </a:buClr>
              <a:buSzPts val="3200"/>
              <a:buFont typeface="Times New Roman"/>
              <a:buNone/>
            </a:pPr>
            <a:r>
              <a:rPr lang="uk-UA" sz="3200" b="1" i="0" u="none" strike="noStrike" cap="none">
                <a:solidFill>
                  <a:srgbClr val="A50021"/>
                </a:solidFill>
                <a:latin typeface="Times New Roman"/>
                <a:ea typeface="Times New Roman"/>
                <a:cs typeface="Times New Roman"/>
                <a:sym typeface="Times New Roman"/>
              </a:rPr>
              <a:t>інтерактивного навчання </a:t>
            </a:r>
            <a:r>
              <a:rPr lang="uk-UA" sz="3200" b="1" i="0" u="none" strike="noStrike" cap="none">
                <a:solidFill>
                  <a:srgbClr val="000099"/>
                </a:solidFill>
                <a:latin typeface="Times New Roman"/>
                <a:ea typeface="Times New Roman"/>
                <a:cs typeface="Times New Roman"/>
                <a:sym typeface="Times New Roman"/>
              </a:rPr>
              <a:t>полягає в тому, що навчальний процес відбувається за умови постійної, активної взаємодії всіх учнів, де і учень і вчитель є рівноправними, рівнозначними суб’єктами навчання .</a:t>
            </a:r>
            <a:endParaRPr sz="3200" b="1" i="0" u="none" strike="noStrike" cap="none">
              <a:solidFill>
                <a:srgbClr val="00009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3200"/>
              <a:buFont typeface="Arial"/>
              <a:buNone/>
            </a:pPr>
            <a:endParaRPr sz="3200" b="1" i="0" u="none" strike="noStrike" cap="none">
              <a:solidFill>
                <a:srgbClr val="000099"/>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33"/>
          <p:cNvSpPr txBox="1">
            <a:spLocks noGrp="1"/>
          </p:cNvSpPr>
          <p:nvPr>
            <p:ph type="title"/>
          </p:nvPr>
        </p:nvSpPr>
        <p:spPr>
          <a:xfrm>
            <a:off x="1328737" y="257175"/>
            <a:ext cx="7812087" cy="571500"/>
          </a:xfrm>
          <a:prstGeom prst="rect">
            <a:avLst/>
          </a:prstGeom>
          <a:solidFill>
            <a:srgbClr val="D2E7A9"/>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800000"/>
              </a:buClr>
              <a:buSzPts val="2800"/>
              <a:buFont typeface="Times New Roman"/>
              <a:buNone/>
            </a:pPr>
            <a:r>
              <a:rPr lang="uk-UA" sz="2800" b="1" i="0" u="none">
                <a:solidFill>
                  <a:srgbClr val="800000"/>
                </a:solidFill>
                <a:latin typeface="Times New Roman"/>
                <a:ea typeface="Times New Roman"/>
                <a:cs typeface="Times New Roman"/>
                <a:sym typeface="Times New Roman"/>
              </a:rPr>
              <a:t>ІНТЕРАКТИВНА МОДЕЛЬ НАВЧАННЯ</a:t>
            </a:r>
            <a:endParaRPr/>
          </a:p>
        </p:txBody>
      </p:sp>
      <p:grpSp>
        <p:nvGrpSpPr>
          <p:cNvPr id="1043" name="Google Shape;1043;p33"/>
          <p:cNvGrpSpPr/>
          <p:nvPr/>
        </p:nvGrpSpPr>
        <p:grpSpPr>
          <a:xfrm>
            <a:off x="220662" y="774700"/>
            <a:ext cx="8780462" cy="5775325"/>
            <a:chOff x="399" y="883"/>
            <a:chExt cx="5146" cy="3024"/>
          </a:xfrm>
        </p:grpSpPr>
        <p:sp>
          <p:nvSpPr>
            <p:cNvPr id="1044" name="Google Shape;1044;p33"/>
            <p:cNvSpPr/>
            <p:nvPr/>
          </p:nvSpPr>
          <p:spPr>
            <a:xfrm>
              <a:off x="2344" y="2790"/>
              <a:ext cx="1554" cy="486"/>
            </a:xfrm>
            <a:custGeom>
              <a:avLst/>
              <a:gdLst/>
              <a:ahLst/>
              <a:cxnLst/>
              <a:rect l="l" t="t" r="r" b="b"/>
              <a:pathLst>
                <a:path w="1717" h="484" extrusionOk="0">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CC6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45" name="Google Shape;1045;p33"/>
            <p:cNvSpPr/>
            <p:nvPr/>
          </p:nvSpPr>
          <p:spPr>
            <a:xfrm rot="3600000">
              <a:off x="1602" y="2629"/>
              <a:ext cx="1553" cy="485"/>
            </a:xfrm>
            <a:custGeom>
              <a:avLst/>
              <a:gdLst/>
              <a:ahLst/>
              <a:cxnLst/>
              <a:rect l="l" t="t" r="r" b="b"/>
              <a:pathLst>
                <a:path w="1717" h="484" extrusionOk="0">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FF99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46" name="Google Shape;1046;p33"/>
            <p:cNvSpPr/>
            <p:nvPr/>
          </p:nvSpPr>
          <p:spPr>
            <a:xfrm rot="7200000">
              <a:off x="1395" y="1810"/>
              <a:ext cx="1553" cy="485"/>
            </a:xfrm>
            <a:custGeom>
              <a:avLst/>
              <a:gdLst/>
              <a:ahLst/>
              <a:cxnLst/>
              <a:rect l="l" t="t" r="r" b="b"/>
              <a:pathLst>
                <a:path w="1717" h="484" extrusionOk="0">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99C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47" name="Google Shape;1047;p33"/>
            <p:cNvSpPr/>
            <p:nvPr/>
          </p:nvSpPr>
          <p:spPr>
            <a:xfrm rot="10800000">
              <a:off x="1788" y="1260"/>
              <a:ext cx="1554" cy="485"/>
            </a:xfrm>
            <a:custGeom>
              <a:avLst/>
              <a:gdLst/>
              <a:ahLst/>
              <a:cxnLst/>
              <a:rect l="l" t="t" r="r" b="b"/>
              <a:pathLst>
                <a:path w="1717" h="484" extrusionOk="0">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33CC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48" name="Google Shape;1048;p33"/>
            <p:cNvSpPr/>
            <p:nvPr/>
          </p:nvSpPr>
          <p:spPr>
            <a:xfrm rot="-7200000">
              <a:off x="2576" y="1446"/>
              <a:ext cx="1553" cy="485"/>
            </a:xfrm>
            <a:custGeom>
              <a:avLst/>
              <a:gdLst/>
              <a:ahLst/>
              <a:cxnLst/>
              <a:rect l="l" t="t" r="r" b="b"/>
              <a:pathLst>
                <a:path w="1717" h="484" extrusionOk="0">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6699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49" name="Google Shape;1049;p33"/>
            <p:cNvSpPr/>
            <p:nvPr/>
          </p:nvSpPr>
          <p:spPr>
            <a:xfrm rot="-3600000">
              <a:off x="2784" y="2211"/>
              <a:ext cx="1554" cy="486"/>
            </a:xfrm>
            <a:custGeom>
              <a:avLst/>
              <a:gdLst/>
              <a:ahLst/>
              <a:cxnLst/>
              <a:rect l="l" t="t" r="r" b="b"/>
              <a:pathLst>
                <a:path w="1717" h="484" extrusionOk="0">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9966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50" name="Google Shape;1050;p33"/>
            <p:cNvSpPr/>
            <p:nvPr/>
          </p:nvSpPr>
          <p:spPr>
            <a:xfrm>
              <a:off x="2032" y="1480"/>
              <a:ext cx="1651" cy="1520"/>
            </a:xfrm>
            <a:prstGeom prst="ellipse">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51" name="Google Shape;1051;p33"/>
            <p:cNvSpPr txBox="1"/>
            <p:nvPr/>
          </p:nvSpPr>
          <p:spPr>
            <a:xfrm>
              <a:off x="4104" y="2626"/>
              <a:ext cx="1441" cy="435"/>
            </a:xfrm>
            <a:prstGeom prst="rect">
              <a:avLst/>
            </a:prstGeom>
            <a:noFill/>
            <a:ln>
              <a:noFill/>
            </a:ln>
          </p:spPr>
          <p:txBody>
            <a:bodyPr spcFirstLastPara="1" wrap="square" lIns="91425" tIns="45700" rIns="91425" bIns="45700" anchor="t" anchorCtr="0">
              <a:spAutoFit/>
            </a:bodyPr>
            <a:lstStyle/>
            <a:p>
              <a:pPr marL="0" marR="0" lvl="0" indent="-152400" algn="l" rtl="0">
                <a:lnSpc>
                  <a:spcPct val="100000"/>
                </a:lnSpc>
                <a:spcBef>
                  <a:spcPts val="0"/>
                </a:spcBef>
                <a:spcAft>
                  <a:spcPts val="0"/>
                </a:spcAft>
                <a:buClr>
                  <a:srgbClr val="CC00CC"/>
                </a:buClr>
                <a:buSzPts val="2400"/>
                <a:buFont typeface="Noto Sans Symbols"/>
                <a:buChar char="▪"/>
              </a:pPr>
              <a:r>
                <a:rPr lang="uk-UA" sz="2400" b="1" i="1" u="none">
                  <a:solidFill>
                    <a:srgbClr val="CC00CC"/>
                  </a:solidFill>
                  <a:latin typeface="Times New Roman"/>
                  <a:ea typeface="Times New Roman"/>
                  <a:cs typeface="Times New Roman"/>
                  <a:sym typeface="Times New Roman"/>
                </a:rPr>
                <a:t>Високий рівень </a:t>
              </a:r>
              <a:endParaRPr/>
            </a:p>
            <a:p>
              <a:pPr marL="0" marR="0" lvl="0" indent="0" algn="l" rtl="0">
                <a:lnSpc>
                  <a:spcPct val="100000"/>
                </a:lnSpc>
                <a:spcBef>
                  <a:spcPts val="0"/>
                </a:spcBef>
                <a:spcAft>
                  <a:spcPts val="0"/>
                </a:spcAft>
                <a:buClr>
                  <a:srgbClr val="CC00CC"/>
                </a:buClr>
                <a:buSzPts val="2400"/>
                <a:buFont typeface="Times New Roman"/>
                <a:buNone/>
              </a:pPr>
              <a:r>
                <a:rPr lang="uk-UA" sz="2400" b="1" i="1" u="none">
                  <a:solidFill>
                    <a:srgbClr val="CC00CC"/>
                  </a:solidFill>
                  <a:latin typeface="Times New Roman"/>
                  <a:ea typeface="Times New Roman"/>
                  <a:cs typeface="Times New Roman"/>
                  <a:sym typeface="Times New Roman"/>
                </a:rPr>
                <a:t>засвоєння знань</a:t>
              </a:r>
              <a:endParaRPr/>
            </a:p>
          </p:txBody>
        </p:sp>
        <p:sp>
          <p:nvSpPr>
            <p:cNvPr id="1052" name="Google Shape;1052;p33"/>
            <p:cNvSpPr txBox="1"/>
            <p:nvPr/>
          </p:nvSpPr>
          <p:spPr>
            <a:xfrm>
              <a:off x="3892" y="1506"/>
              <a:ext cx="1639" cy="822"/>
            </a:xfrm>
            <a:prstGeom prst="rect">
              <a:avLst/>
            </a:prstGeom>
            <a:noFill/>
            <a:ln>
              <a:noFill/>
            </a:ln>
          </p:spPr>
          <p:txBody>
            <a:bodyPr spcFirstLastPara="1" wrap="square" lIns="91425" tIns="45700" rIns="91425" bIns="45700" anchor="t" anchorCtr="0">
              <a:spAutoFit/>
            </a:bodyPr>
            <a:lstStyle/>
            <a:p>
              <a:pPr marL="0" marR="0" lvl="0" indent="-152400" algn="ctr" rtl="0">
                <a:lnSpc>
                  <a:spcPct val="100000"/>
                </a:lnSpc>
                <a:spcBef>
                  <a:spcPts val="0"/>
                </a:spcBef>
                <a:spcAft>
                  <a:spcPts val="0"/>
                </a:spcAft>
                <a:buClr>
                  <a:srgbClr val="7030A0"/>
                </a:buClr>
                <a:buSzPts val="2400"/>
                <a:buFont typeface="Noto Sans Symbols"/>
                <a:buChar char="▪"/>
              </a:pPr>
              <a:r>
                <a:rPr lang="uk-UA" sz="2400" b="1" i="1" u="none">
                  <a:solidFill>
                    <a:srgbClr val="7030A0"/>
                  </a:solidFill>
                  <a:latin typeface="Times New Roman"/>
                  <a:ea typeface="Times New Roman"/>
                  <a:cs typeface="Times New Roman"/>
                  <a:sym typeface="Times New Roman"/>
                </a:rPr>
                <a:t>Можливість </a:t>
              </a:r>
              <a:endParaRPr/>
            </a:p>
            <a:p>
              <a:pPr marL="0" marR="0" lvl="0" indent="0" algn="ctr" rtl="0">
                <a:lnSpc>
                  <a:spcPct val="100000"/>
                </a:lnSpc>
                <a:spcBef>
                  <a:spcPts val="0"/>
                </a:spcBef>
                <a:spcAft>
                  <a:spcPts val="0"/>
                </a:spcAft>
                <a:buClr>
                  <a:srgbClr val="7030A0"/>
                </a:buClr>
                <a:buSzPts val="2400"/>
                <a:buFont typeface="Times New Roman"/>
                <a:buNone/>
              </a:pPr>
              <a:r>
                <a:rPr lang="uk-UA" sz="2400" b="1" i="1" u="none">
                  <a:solidFill>
                    <a:srgbClr val="7030A0"/>
                  </a:solidFill>
                  <a:latin typeface="Times New Roman"/>
                  <a:ea typeface="Times New Roman"/>
                  <a:cs typeface="Times New Roman"/>
                  <a:sym typeface="Times New Roman"/>
                </a:rPr>
                <a:t>проконтролювати </a:t>
              </a:r>
              <a:endParaRPr/>
            </a:p>
            <a:p>
              <a:pPr marL="0" marR="0" lvl="0" indent="0" algn="ctr" rtl="0">
                <a:lnSpc>
                  <a:spcPct val="100000"/>
                </a:lnSpc>
                <a:spcBef>
                  <a:spcPts val="0"/>
                </a:spcBef>
                <a:spcAft>
                  <a:spcPts val="0"/>
                </a:spcAft>
                <a:buClr>
                  <a:srgbClr val="7030A0"/>
                </a:buClr>
                <a:buSzPts val="2400"/>
                <a:buFont typeface="Times New Roman"/>
                <a:buNone/>
              </a:pPr>
              <a:r>
                <a:rPr lang="uk-UA" sz="2400" b="1" i="1" u="none">
                  <a:solidFill>
                    <a:srgbClr val="7030A0"/>
                  </a:solidFill>
                  <a:latin typeface="Times New Roman"/>
                  <a:ea typeface="Times New Roman"/>
                  <a:cs typeface="Times New Roman"/>
                  <a:sym typeface="Times New Roman"/>
                </a:rPr>
                <a:t>рівень засвоєння </a:t>
              </a:r>
              <a:endParaRPr/>
            </a:p>
            <a:p>
              <a:pPr marL="0" marR="0" lvl="0" indent="0" algn="ctr" rtl="0">
                <a:lnSpc>
                  <a:spcPct val="100000"/>
                </a:lnSpc>
                <a:spcBef>
                  <a:spcPts val="0"/>
                </a:spcBef>
                <a:spcAft>
                  <a:spcPts val="0"/>
                </a:spcAft>
                <a:buClr>
                  <a:srgbClr val="7030A0"/>
                </a:buClr>
                <a:buSzPts val="2400"/>
                <a:buFont typeface="Times New Roman"/>
                <a:buNone/>
              </a:pPr>
              <a:r>
                <a:rPr lang="uk-UA" sz="2400" b="1" i="1" u="none">
                  <a:solidFill>
                    <a:srgbClr val="7030A0"/>
                  </a:solidFill>
                  <a:latin typeface="Times New Roman"/>
                  <a:ea typeface="Times New Roman"/>
                  <a:cs typeface="Times New Roman"/>
                  <a:sym typeface="Times New Roman"/>
                </a:rPr>
                <a:t>знань учнів</a:t>
              </a:r>
              <a:endParaRPr/>
            </a:p>
          </p:txBody>
        </p:sp>
        <p:sp>
          <p:nvSpPr>
            <p:cNvPr id="1053" name="Google Shape;1053;p33"/>
            <p:cNvSpPr txBox="1"/>
            <p:nvPr/>
          </p:nvSpPr>
          <p:spPr>
            <a:xfrm>
              <a:off x="428" y="1493"/>
              <a:ext cx="1604" cy="822"/>
            </a:xfrm>
            <a:prstGeom prst="rect">
              <a:avLst/>
            </a:prstGeom>
            <a:noFill/>
            <a:ln>
              <a:noFill/>
            </a:ln>
          </p:spPr>
          <p:txBody>
            <a:bodyPr spcFirstLastPara="1" wrap="square" lIns="91425" tIns="45700" rIns="91425" bIns="45700" anchor="t" anchorCtr="0">
              <a:spAutoFit/>
            </a:bodyPr>
            <a:lstStyle/>
            <a:p>
              <a:pPr marL="0" marR="0" lvl="0" indent="-152400" algn="l" rtl="0">
                <a:lnSpc>
                  <a:spcPct val="100000"/>
                </a:lnSpc>
                <a:spcBef>
                  <a:spcPts val="0"/>
                </a:spcBef>
                <a:spcAft>
                  <a:spcPts val="0"/>
                </a:spcAft>
                <a:buClr>
                  <a:srgbClr val="800000"/>
                </a:buClr>
                <a:buSzPts val="2400"/>
                <a:buFont typeface="Noto Sans Symbols"/>
                <a:buChar char="▪"/>
              </a:pPr>
              <a:r>
                <a:rPr lang="uk-UA" sz="2400" b="1" i="1" u="none">
                  <a:solidFill>
                    <a:srgbClr val="800000"/>
                  </a:solidFill>
                  <a:latin typeface="Times New Roman"/>
                  <a:ea typeface="Times New Roman"/>
                  <a:cs typeface="Times New Roman"/>
                  <a:sym typeface="Times New Roman"/>
                </a:rPr>
                <a:t>Учитель має </a:t>
              </a:r>
              <a:endParaRPr/>
            </a:p>
            <a:p>
              <a:pPr marL="0" marR="0" lvl="0" indent="0" algn="l" rtl="0">
                <a:lnSpc>
                  <a:spcPct val="100000"/>
                </a:lnSpc>
                <a:spcBef>
                  <a:spcPts val="0"/>
                </a:spcBef>
                <a:spcAft>
                  <a:spcPts val="0"/>
                </a:spcAft>
                <a:buClr>
                  <a:srgbClr val="800000"/>
                </a:buClr>
                <a:buSzPts val="2400"/>
                <a:buFont typeface="Times New Roman"/>
                <a:buNone/>
              </a:pPr>
              <a:r>
                <a:rPr lang="uk-UA" sz="2400" b="1" i="1" u="none">
                  <a:solidFill>
                    <a:srgbClr val="800000"/>
                  </a:solidFill>
                  <a:latin typeface="Times New Roman"/>
                  <a:ea typeface="Times New Roman"/>
                  <a:cs typeface="Times New Roman"/>
                  <a:sym typeface="Times New Roman"/>
                </a:rPr>
                <a:t>  змогу розкритись</a:t>
              </a:r>
              <a:endParaRPr/>
            </a:p>
            <a:p>
              <a:pPr marL="0" marR="0" lvl="0" indent="0" algn="l" rtl="0">
                <a:lnSpc>
                  <a:spcPct val="100000"/>
                </a:lnSpc>
                <a:spcBef>
                  <a:spcPts val="0"/>
                </a:spcBef>
                <a:spcAft>
                  <a:spcPts val="0"/>
                </a:spcAft>
                <a:buClr>
                  <a:srgbClr val="800000"/>
                </a:buClr>
                <a:buSzPts val="2400"/>
                <a:buFont typeface="Times New Roman"/>
                <a:buNone/>
              </a:pPr>
              <a:r>
                <a:rPr lang="uk-UA" sz="2400" b="1" i="1" u="none">
                  <a:solidFill>
                    <a:srgbClr val="800000"/>
                  </a:solidFill>
                  <a:latin typeface="Times New Roman"/>
                  <a:ea typeface="Times New Roman"/>
                  <a:cs typeface="Times New Roman"/>
                  <a:sym typeface="Times New Roman"/>
                </a:rPr>
                <a:t>  як організатор, </a:t>
              </a:r>
              <a:endParaRPr/>
            </a:p>
            <a:p>
              <a:pPr marL="0" marR="0" lvl="0" indent="0" algn="l" rtl="0">
                <a:lnSpc>
                  <a:spcPct val="100000"/>
                </a:lnSpc>
                <a:spcBef>
                  <a:spcPts val="0"/>
                </a:spcBef>
                <a:spcAft>
                  <a:spcPts val="0"/>
                </a:spcAft>
                <a:buClr>
                  <a:srgbClr val="800000"/>
                </a:buClr>
                <a:buSzPts val="2400"/>
                <a:buFont typeface="Times New Roman"/>
                <a:buNone/>
              </a:pPr>
              <a:r>
                <a:rPr lang="uk-UA" sz="2400" b="1" i="1" u="none">
                  <a:solidFill>
                    <a:srgbClr val="800000"/>
                  </a:solidFill>
                  <a:latin typeface="Times New Roman"/>
                  <a:ea typeface="Times New Roman"/>
                  <a:cs typeface="Times New Roman"/>
                  <a:sym typeface="Times New Roman"/>
                </a:rPr>
                <a:t>  консультант</a:t>
              </a:r>
              <a:endParaRPr/>
            </a:p>
          </p:txBody>
        </p:sp>
        <p:sp>
          <p:nvSpPr>
            <p:cNvPr id="1054" name="Google Shape;1054;p33"/>
            <p:cNvSpPr txBox="1"/>
            <p:nvPr/>
          </p:nvSpPr>
          <p:spPr>
            <a:xfrm>
              <a:off x="399" y="2659"/>
              <a:ext cx="1757" cy="822"/>
            </a:xfrm>
            <a:prstGeom prst="rect">
              <a:avLst/>
            </a:prstGeom>
            <a:noFill/>
            <a:ln>
              <a:noFill/>
            </a:ln>
          </p:spPr>
          <p:txBody>
            <a:bodyPr spcFirstLastPara="1" wrap="square" lIns="91425" tIns="45700" rIns="91425" bIns="45700" anchor="t" anchorCtr="0">
              <a:spAutoFit/>
            </a:bodyPr>
            <a:lstStyle/>
            <a:p>
              <a:pPr marL="0" marR="0" lvl="0" indent="-152400" algn="l" rtl="0">
                <a:lnSpc>
                  <a:spcPct val="100000"/>
                </a:lnSpc>
                <a:spcBef>
                  <a:spcPts val="0"/>
                </a:spcBef>
                <a:spcAft>
                  <a:spcPts val="0"/>
                </a:spcAft>
                <a:buClr>
                  <a:srgbClr val="00FF00"/>
                </a:buClr>
                <a:buSzPts val="2400"/>
                <a:buFont typeface="Noto Sans Symbols"/>
                <a:buChar char="▪"/>
              </a:pPr>
              <a:r>
                <a:rPr lang="uk-UA" sz="2400" b="1" i="1" u="none">
                  <a:solidFill>
                    <a:srgbClr val="00FF00"/>
                  </a:solidFill>
                  <a:latin typeface="Times New Roman"/>
                  <a:ea typeface="Times New Roman"/>
                  <a:cs typeface="Times New Roman"/>
                  <a:sym typeface="Times New Roman"/>
                </a:rPr>
                <a:t>Партнерство між </a:t>
              </a:r>
              <a:endParaRPr/>
            </a:p>
            <a:p>
              <a:pPr marL="0" marR="0" lvl="0" indent="0" algn="l" rtl="0">
                <a:lnSpc>
                  <a:spcPct val="100000"/>
                </a:lnSpc>
                <a:spcBef>
                  <a:spcPts val="0"/>
                </a:spcBef>
                <a:spcAft>
                  <a:spcPts val="0"/>
                </a:spcAft>
                <a:buClr>
                  <a:srgbClr val="00FF00"/>
                </a:buClr>
                <a:buSzPts val="2400"/>
                <a:buFont typeface="Times New Roman"/>
                <a:buNone/>
              </a:pPr>
              <a:r>
                <a:rPr lang="uk-UA" sz="2400" b="1" i="1" u="none">
                  <a:solidFill>
                    <a:srgbClr val="00FF00"/>
                  </a:solidFill>
                  <a:latin typeface="Times New Roman"/>
                  <a:ea typeface="Times New Roman"/>
                  <a:cs typeface="Times New Roman"/>
                  <a:sym typeface="Times New Roman"/>
                </a:rPr>
                <a:t>  учителем і  учнями</a:t>
              </a:r>
              <a:endParaRPr/>
            </a:p>
            <a:p>
              <a:pPr marL="0" marR="0" lvl="0" indent="0" algn="l" rtl="0">
                <a:lnSpc>
                  <a:spcPct val="100000"/>
                </a:lnSpc>
                <a:spcBef>
                  <a:spcPts val="0"/>
                </a:spcBef>
                <a:spcAft>
                  <a:spcPts val="0"/>
                </a:spcAft>
                <a:buClr>
                  <a:srgbClr val="00FF00"/>
                </a:buClr>
                <a:buSzPts val="2400"/>
                <a:buFont typeface="Times New Roman"/>
                <a:buNone/>
              </a:pPr>
              <a:r>
                <a:rPr lang="uk-UA" sz="2400" b="1" i="1" u="none">
                  <a:solidFill>
                    <a:srgbClr val="00FF00"/>
                  </a:solidFill>
                  <a:latin typeface="Times New Roman"/>
                  <a:ea typeface="Times New Roman"/>
                  <a:cs typeface="Times New Roman"/>
                  <a:sym typeface="Times New Roman"/>
                </a:rPr>
                <a:t>  та в учнівському </a:t>
              </a:r>
              <a:endParaRPr/>
            </a:p>
            <a:p>
              <a:pPr marL="0" marR="0" lvl="0" indent="0" algn="l" rtl="0">
                <a:lnSpc>
                  <a:spcPct val="100000"/>
                </a:lnSpc>
                <a:spcBef>
                  <a:spcPts val="0"/>
                </a:spcBef>
                <a:spcAft>
                  <a:spcPts val="0"/>
                </a:spcAft>
                <a:buClr>
                  <a:srgbClr val="00FF00"/>
                </a:buClr>
                <a:buSzPts val="2400"/>
                <a:buFont typeface="Times New Roman"/>
                <a:buNone/>
              </a:pPr>
              <a:r>
                <a:rPr lang="uk-UA" sz="2400" b="1" i="1" u="none">
                  <a:solidFill>
                    <a:srgbClr val="00FF00"/>
                  </a:solidFill>
                  <a:latin typeface="Times New Roman"/>
                  <a:ea typeface="Times New Roman"/>
                  <a:cs typeface="Times New Roman"/>
                  <a:sym typeface="Times New Roman"/>
                </a:rPr>
                <a:t>  колективі</a:t>
              </a:r>
              <a:endParaRPr/>
            </a:p>
          </p:txBody>
        </p:sp>
        <p:sp>
          <p:nvSpPr>
            <p:cNvPr id="1055" name="Google Shape;1055;p33"/>
            <p:cNvSpPr txBox="1"/>
            <p:nvPr/>
          </p:nvSpPr>
          <p:spPr>
            <a:xfrm>
              <a:off x="2113" y="3472"/>
              <a:ext cx="2478" cy="435"/>
            </a:xfrm>
            <a:prstGeom prst="rect">
              <a:avLst/>
            </a:prstGeom>
            <a:noFill/>
            <a:ln>
              <a:noFill/>
            </a:ln>
          </p:spPr>
          <p:txBody>
            <a:bodyPr spcFirstLastPara="1" wrap="square" lIns="91425" tIns="45700" rIns="91425" bIns="45700" anchor="t" anchorCtr="0">
              <a:spAutoFit/>
            </a:bodyPr>
            <a:lstStyle/>
            <a:p>
              <a:pPr marL="0" marR="0" lvl="0" indent="-152400" algn="l" rtl="0">
                <a:lnSpc>
                  <a:spcPct val="100000"/>
                </a:lnSpc>
                <a:spcBef>
                  <a:spcPts val="0"/>
                </a:spcBef>
                <a:spcAft>
                  <a:spcPts val="0"/>
                </a:spcAft>
                <a:buClr>
                  <a:srgbClr val="FF6600"/>
                </a:buClr>
                <a:buSzPts val="2400"/>
                <a:buFont typeface="Noto Sans Symbols"/>
                <a:buChar char="▪"/>
              </a:pPr>
              <a:r>
                <a:rPr lang="uk-UA" sz="2400" b="1" i="1" u="none">
                  <a:solidFill>
                    <a:srgbClr val="FF6600"/>
                  </a:solidFill>
                  <a:latin typeface="Times New Roman"/>
                  <a:ea typeface="Times New Roman"/>
                  <a:cs typeface="Times New Roman"/>
                  <a:sym typeface="Times New Roman"/>
                </a:rPr>
                <a:t>Учень і вчитель рівноправні </a:t>
              </a:r>
              <a:endParaRPr/>
            </a:p>
            <a:p>
              <a:pPr marL="0" marR="0" lvl="0" indent="0" algn="l" rtl="0">
                <a:lnSpc>
                  <a:spcPct val="100000"/>
                </a:lnSpc>
                <a:spcBef>
                  <a:spcPts val="0"/>
                </a:spcBef>
                <a:spcAft>
                  <a:spcPts val="0"/>
                </a:spcAft>
                <a:buClr>
                  <a:srgbClr val="FF6600"/>
                </a:buClr>
                <a:buSzPts val="2400"/>
                <a:buFont typeface="Times New Roman"/>
                <a:buNone/>
              </a:pPr>
              <a:r>
                <a:rPr lang="uk-UA" sz="2400" b="1" i="1" u="none">
                  <a:solidFill>
                    <a:srgbClr val="FF6600"/>
                  </a:solidFill>
                  <a:latin typeface="Times New Roman"/>
                  <a:ea typeface="Times New Roman"/>
                  <a:cs typeface="Times New Roman"/>
                  <a:sym typeface="Times New Roman"/>
                </a:rPr>
                <a:t>  суб’єкти навчання </a:t>
              </a:r>
              <a:endParaRPr/>
            </a:p>
          </p:txBody>
        </p:sp>
        <p:sp>
          <p:nvSpPr>
            <p:cNvPr id="1056" name="Google Shape;1056;p33"/>
            <p:cNvSpPr txBox="1"/>
            <p:nvPr/>
          </p:nvSpPr>
          <p:spPr>
            <a:xfrm>
              <a:off x="3004" y="883"/>
              <a:ext cx="2405" cy="435"/>
            </a:xfrm>
            <a:prstGeom prst="rect">
              <a:avLst/>
            </a:prstGeom>
            <a:noFill/>
            <a:ln>
              <a:noFill/>
            </a:ln>
          </p:spPr>
          <p:txBody>
            <a:bodyPr spcFirstLastPara="1" wrap="square" lIns="91425" tIns="45700" rIns="91425" bIns="45700" anchor="t" anchorCtr="0">
              <a:spAutoFit/>
            </a:bodyPr>
            <a:lstStyle/>
            <a:p>
              <a:pPr marL="0" marR="0" lvl="0" indent="-152400" algn="ctr" rtl="0">
                <a:lnSpc>
                  <a:spcPct val="100000"/>
                </a:lnSpc>
                <a:spcBef>
                  <a:spcPts val="0"/>
                </a:spcBef>
                <a:spcAft>
                  <a:spcPts val="0"/>
                </a:spcAft>
                <a:buClr>
                  <a:srgbClr val="000099"/>
                </a:buClr>
                <a:buSzPts val="2400"/>
                <a:buFont typeface="Noto Sans Symbols"/>
                <a:buChar char="▪"/>
              </a:pPr>
              <a:r>
                <a:rPr lang="uk-UA" sz="2400" b="1" i="1" u="none">
                  <a:solidFill>
                    <a:srgbClr val="000099"/>
                  </a:solidFill>
                  <a:latin typeface="Times New Roman"/>
                  <a:ea typeface="Times New Roman"/>
                  <a:cs typeface="Times New Roman"/>
                  <a:sym typeface="Times New Roman"/>
                </a:rPr>
                <a:t>Розширюються пізнавальні</a:t>
              </a:r>
              <a:endParaRPr/>
            </a:p>
            <a:p>
              <a:pPr marL="0" marR="0" lvl="0" indent="0" algn="ctr" rtl="0">
                <a:lnSpc>
                  <a:spcPct val="100000"/>
                </a:lnSpc>
                <a:spcBef>
                  <a:spcPts val="0"/>
                </a:spcBef>
                <a:spcAft>
                  <a:spcPts val="0"/>
                </a:spcAft>
                <a:buClr>
                  <a:srgbClr val="000099"/>
                </a:buClr>
                <a:buSzPts val="2400"/>
                <a:buFont typeface="Times New Roman"/>
                <a:buNone/>
              </a:pPr>
              <a:r>
                <a:rPr lang="uk-UA" sz="2400" b="1" i="1" u="none">
                  <a:solidFill>
                    <a:srgbClr val="000099"/>
                  </a:solidFill>
                  <a:latin typeface="Times New Roman"/>
                  <a:ea typeface="Times New Roman"/>
                  <a:cs typeface="Times New Roman"/>
                  <a:sym typeface="Times New Roman"/>
                </a:rPr>
                <a:t>  можливості учня</a:t>
              </a:r>
              <a:endParaRPr/>
            </a:p>
          </p:txBody>
        </p:sp>
      </p:grpSp>
      <p:sp>
        <p:nvSpPr>
          <p:cNvPr id="1057" name="Google Shape;1057;p33"/>
          <p:cNvSpPr txBox="1"/>
          <p:nvPr/>
        </p:nvSpPr>
        <p:spPr>
          <a:xfrm>
            <a:off x="2843212" y="2128837"/>
            <a:ext cx="2979737" cy="2554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Заохочуйте </a:t>
            </a:r>
            <a:endParaRPr/>
          </a:p>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 бажання дітей</a:t>
            </a:r>
            <a:endParaRPr/>
          </a:p>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 до оновлення, </a:t>
            </a:r>
            <a:endParaRPr/>
          </a:p>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якщо ви хочете</a:t>
            </a:r>
            <a:endParaRPr/>
          </a:p>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 виховати в них</a:t>
            </a:r>
            <a:endParaRPr/>
          </a:p>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 риси </a:t>
            </a:r>
            <a:endParaRPr/>
          </a:p>
          <a:p>
            <a:pPr marL="0" marR="0" lvl="0" indent="0" algn="ctr" rtl="0">
              <a:lnSpc>
                <a:spcPct val="100000"/>
              </a:lnSpc>
              <a:spcBef>
                <a:spcPts val="0"/>
              </a:spcBef>
              <a:spcAft>
                <a:spcPts val="0"/>
              </a:spcAft>
              <a:buClr>
                <a:srgbClr val="FF0000"/>
              </a:buClr>
              <a:buSzPts val="2000"/>
              <a:buFont typeface="Times New Roman"/>
              <a:buNone/>
            </a:pPr>
            <a:r>
              <a:rPr lang="uk-UA" sz="2000" b="1" i="1" u="none">
                <a:solidFill>
                  <a:srgbClr val="FF0000"/>
                </a:solidFill>
                <a:latin typeface="Times New Roman"/>
                <a:ea typeface="Times New Roman"/>
                <a:cs typeface="Times New Roman"/>
                <a:sym typeface="Times New Roman"/>
              </a:rPr>
              <a:t>нової людини</a:t>
            </a:r>
            <a:endParaRPr/>
          </a:p>
          <a:p>
            <a:pPr marL="0" marR="0" lvl="0" indent="0" algn="l" rtl="0">
              <a:lnSpc>
                <a:spcPct val="100000"/>
              </a:lnSpc>
              <a:spcBef>
                <a:spcPts val="0"/>
              </a:spcBef>
              <a:spcAft>
                <a:spcPts val="0"/>
              </a:spcAft>
              <a:buNone/>
            </a:pPr>
            <a:endParaRPr sz="2000" b="1" i="1" u="none">
              <a:solidFill>
                <a:srgbClr val="FF0000"/>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34"/>
          <p:cNvSpPr txBox="1">
            <a:spLocks noGrp="1"/>
          </p:cNvSpPr>
          <p:nvPr>
            <p:ph type="title"/>
          </p:nvPr>
        </p:nvSpPr>
        <p:spPr>
          <a:xfrm>
            <a:off x="500062" y="142875"/>
            <a:ext cx="8643937" cy="544512"/>
          </a:xfrm>
          <a:prstGeom prst="rect">
            <a:avLst/>
          </a:prstGeom>
          <a:solidFill>
            <a:srgbClr val="D2E7A9"/>
          </a:solid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800000"/>
              </a:buClr>
              <a:buSzPts val="2400"/>
              <a:buFont typeface="Times New Roman"/>
              <a:buNone/>
            </a:pPr>
            <a:r>
              <a:rPr lang="uk-UA" sz="2400" b="1" i="0" u="none">
                <a:solidFill>
                  <a:srgbClr val="800000"/>
                </a:solidFill>
                <a:latin typeface="Times New Roman"/>
                <a:ea typeface="Times New Roman"/>
                <a:cs typeface="Times New Roman"/>
                <a:sym typeface="Times New Roman"/>
              </a:rPr>
              <a:t>ПРАВИЛА ОРГАНІЗАЦІЇ ІНТЕРАКТИВНОГО НАВЧАННЯ</a:t>
            </a:r>
            <a:endParaRPr/>
          </a:p>
        </p:txBody>
      </p:sp>
      <p:sp>
        <p:nvSpPr>
          <p:cNvPr id="1063" name="Google Shape;1063;p34"/>
          <p:cNvSpPr/>
          <p:nvPr/>
        </p:nvSpPr>
        <p:spPr>
          <a:xfrm rot="-1020000">
            <a:off x="1636712" y="2654300"/>
            <a:ext cx="5762625" cy="3016250"/>
          </a:xfrm>
          <a:prstGeom prst="ellipse">
            <a:avLst/>
          </a:prstGeom>
          <a:gradFill>
            <a:gsLst>
              <a:gs pos="0">
                <a:srgbClr val="29698D"/>
              </a:gs>
              <a:gs pos="50000">
                <a:srgbClr val="CBDBE3"/>
              </a:gs>
              <a:gs pos="100000">
                <a:srgbClr val="29698D"/>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64" name="Google Shape;1064;p34"/>
          <p:cNvSpPr/>
          <p:nvPr/>
        </p:nvSpPr>
        <p:spPr>
          <a:xfrm rot="-1020000">
            <a:off x="1693862" y="2492375"/>
            <a:ext cx="5562600" cy="2922587"/>
          </a:xfrm>
          <a:prstGeom prst="ellipse">
            <a:avLst/>
          </a:prstGeom>
          <a:gradFill>
            <a:gsLst>
              <a:gs pos="0">
                <a:srgbClr val="208282"/>
              </a:gs>
              <a:gs pos="100000">
                <a:srgbClr val="33CCCC"/>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65" name="Google Shape;1065;p34"/>
          <p:cNvSpPr/>
          <p:nvPr/>
        </p:nvSpPr>
        <p:spPr>
          <a:xfrm rot="-960000" flipH="1">
            <a:off x="1747837" y="3883025"/>
            <a:ext cx="2876550" cy="1630362"/>
          </a:xfrm>
          <a:custGeom>
            <a:avLst/>
            <a:gdLst/>
            <a:ahLst/>
            <a:cxnLst/>
            <a:rect l="l" t="t" r="r" b="b"/>
            <a:pathLst>
              <a:path w="21600" h="24439" fill="none" extrusionOk="0">
                <a:moveTo>
                  <a:pt x="20452" y="-1"/>
                </a:moveTo>
                <a:cubicBezTo>
                  <a:pt x="21212" y="2237"/>
                  <a:pt x="21600" y="4584"/>
                  <a:pt x="21600" y="6947"/>
                </a:cubicBezTo>
                <a:cubicBezTo>
                  <a:pt x="21600" y="13871"/>
                  <a:pt x="18280" y="20376"/>
                  <a:pt x="12672" y="24438"/>
                </a:cubicBezTo>
              </a:path>
              <a:path w="21600" h="24439" extrusionOk="0">
                <a:moveTo>
                  <a:pt x="20452" y="-1"/>
                </a:moveTo>
                <a:cubicBezTo>
                  <a:pt x="21212" y="2237"/>
                  <a:pt x="21600" y="4584"/>
                  <a:pt x="21600" y="6947"/>
                </a:cubicBezTo>
                <a:cubicBezTo>
                  <a:pt x="21600" y="13871"/>
                  <a:pt x="18280" y="20376"/>
                  <a:pt x="12672" y="24438"/>
                </a:cubicBezTo>
                <a:lnTo>
                  <a:pt x="0" y="6947"/>
                </a:lnTo>
                <a:lnTo>
                  <a:pt x="20452" y="-1"/>
                </a:lnTo>
                <a:close/>
              </a:path>
            </a:pathLst>
          </a:custGeom>
          <a:gradFill>
            <a:gsLst>
              <a:gs pos="0">
                <a:srgbClr val="ABD9F2"/>
              </a:gs>
              <a:gs pos="100000">
                <a:srgbClr val="47ABE3"/>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66" name="Google Shape;1066;p34"/>
          <p:cNvSpPr/>
          <p:nvPr/>
        </p:nvSpPr>
        <p:spPr>
          <a:xfrm rot="-960000" flipH="1">
            <a:off x="1547812" y="2951162"/>
            <a:ext cx="2762250" cy="1381125"/>
          </a:xfrm>
          <a:custGeom>
            <a:avLst/>
            <a:gdLst/>
            <a:ahLst/>
            <a:cxnLst/>
            <a:rect l="l" t="t" r="r" b="b"/>
            <a:pathLst>
              <a:path w="20934" h="21142" fill="none" extrusionOk="0">
                <a:moveTo>
                  <a:pt x="4423" y="-1"/>
                </a:moveTo>
                <a:cubicBezTo>
                  <a:pt x="12495" y="1688"/>
                  <a:pt x="18902" y="7826"/>
                  <a:pt x="20934" y="15819"/>
                </a:cubicBezTo>
              </a:path>
              <a:path w="20934" h="21142" extrusionOk="0">
                <a:moveTo>
                  <a:pt x="4423" y="-1"/>
                </a:moveTo>
                <a:cubicBezTo>
                  <a:pt x="12495" y="1688"/>
                  <a:pt x="18902" y="7826"/>
                  <a:pt x="20934" y="15819"/>
                </a:cubicBezTo>
                <a:lnTo>
                  <a:pt x="0" y="21142"/>
                </a:lnTo>
                <a:lnTo>
                  <a:pt x="4423" y="-1"/>
                </a:lnTo>
                <a:close/>
              </a:path>
            </a:pathLst>
          </a:custGeom>
          <a:gradFill>
            <a:gsLst>
              <a:gs pos="0">
                <a:srgbClr val="47ABE3"/>
              </a:gs>
              <a:gs pos="100000">
                <a:srgbClr val="214F69"/>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67" name="Google Shape;1067;p34"/>
          <p:cNvSpPr/>
          <p:nvPr/>
        </p:nvSpPr>
        <p:spPr>
          <a:xfrm rot="-1020000">
            <a:off x="3586162" y="2298700"/>
            <a:ext cx="2813050" cy="1417637"/>
          </a:xfrm>
          <a:custGeom>
            <a:avLst/>
            <a:gdLst/>
            <a:ahLst/>
            <a:cxnLst/>
            <a:rect l="l" t="t" r="r" b="b"/>
            <a:pathLst>
              <a:path w="21397" h="21600" fill="none" extrusionOk="0">
                <a:moveTo>
                  <a:pt x="0" y="549"/>
                </a:moveTo>
                <a:cubicBezTo>
                  <a:pt x="1587" y="184"/>
                  <a:pt x="3210" y="-1"/>
                  <a:pt x="4839" y="0"/>
                </a:cubicBezTo>
                <a:cubicBezTo>
                  <a:pt x="11230" y="0"/>
                  <a:pt x="17293" y="2830"/>
                  <a:pt x="21397" y="7729"/>
                </a:cubicBezTo>
              </a:path>
              <a:path w="21397" h="21600" extrusionOk="0">
                <a:moveTo>
                  <a:pt x="0" y="549"/>
                </a:moveTo>
                <a:cubicBezTo>
                  <a:pt x="1587" y="184"/>
                  <a:pt x="3210" y="-1"/>
                  <a:pt x="4839" y="0"/>
                </a:cubicBezTo>
                <a:cubicBezTo>
                  <a:pt x="11230" y="0"/>
                  <a:pt x="17293" y="2830"/>
                  <a:pt x="21397" y="7729"/>
                </a:cubicBezTo>
                <a:lnTo>
                  <a:pt x="4839" y="21600"/>
                </a:lnTo>
                <a:lnTo>
                  <a:pt x="0" y="549"/>
                </a:lnTo>
                <a:close/>
              </a:path>
            </a:pathLst>
          </a:custGeom>
          <a:gradFill>
            <a:gsLst>
              <a:gs pos="0">
                <a:srgbClr val="4F4A73"/>
              </a:gs>
              <a:gs pos="100000">
                <a:srgbClr val="AAA0F8"/>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68" name="Google Shape;1068;p34"/>
          <p:cNvSpPr/>
          <p:nvPr/>
        </p:nvSpPr>
        <p:spPr>
          <a:xfrm rot="-1020000">
            <a:off x="4341812" y="2570162"/>
            <a:ext cx="2851150" cy="1538287"/>
          </a:xfrm>
          <a:custGeom>
            <a:avLst/>
            <a:gdLst/>
            <a:ahLst/>
            <a:cxnLst/>
            <a:rect l="l" t="t" r="r" b="b"/>
            <a:pathLst>
              <a:path w="21600" h="22718" fill="none" extrusionOk="0">
                <a:moveTo>
                  <a:pt x="16157" y="-1"/>
                </a:moveTo>
                <a:cubicBezTo>
                  <a:pt x="19663" y="3951"/>
                  <a:pt x="21600" y="9051"/>
                  <a:pt x="21600" y="14335"/>
                </a:cubicBezTo>
                <a:cubicBezTo>
                  <a:pt x="21600" y="17214"/>
                  <a:pt x="21024" y="20064"/>
                  <a:pt x="19906" y="22717"/>
                </a:cubicBezTo>
              </a:path>
              <a:path w="21600" h="22718" extrusionOk="0">
                <a:moveTo>
                  <a:pt x="16157" y="-1"/>
                </a:moveTo>
                <a:cubicBezTo>
                  <a:pt x="19663" y="3951"/>
                  <a:pt x="21600" y="9051"/>
                  <a:pt x="21600" y="14335"/>
                </a:cubicBezTo>
                <a:cubicBezTo>
                  <a:pt x="21600" y="17214"/>
                  <a:pt x="21024" y="20064"/>
                  <a:pt x="19906" y="22717"/>
                </a:cubicBezTo>
                <a:lnTo>
                  <a:pt x="0" y="14335"/>
                </a:lnTo>
                <a:lnTo>
                  <a:pt x="16157" y="-1"/>
                </a:lnTo>
                <a:close/>
              </a:path>
            </a:pathLst>
          </a:custGeom>
          <a:solidFill>
            <a:srgbClr val="0099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69" name="Google Shape;1069;p34"/>
          <p:cNvSpPr/>
          <p:nvPr/>
        </p:nvSpPr>
        <p:spPr>
          <a:xfrm rot="-1080000">
            <a:off x="4875212" y="3511550"/>
            <a:ext cx="2984500" cy="1346200"/>
          </a:xfrm>
          <a:custGeom>
            <a:avLst/>
            <a:gdLst/>
            <a:ahLst/>
            <a:cxnLst/>
            <a:rect l="l" t="t" r="r" b="b"/>
            <a:pathLst>
              <a:path w="20601" h="19523" fill="none" extrusionOk="0">
                <a:moveTo>
                  <a:pt x="20601" y="6492"/>
                </a:moveTo>
                <a:cubicBezTo>
                  <a:pt x="18793" y="12227"/>
                  <a:pt x="14677" y="16949"/>
                  <a:pt x="9241" y="19522"/>
                </a:cubicBezTo>
              </a:path>
              <a:path w="20601" h="19523" extrusionOk="0">
                <a:moveTo>
                  <a:pt x="20601" y="6492"/>
                </a:moveTo>
                <a:cubicBezTo>
                  <a:pt x="18793" y="12227"/>
                  <a:pt x="14677" y="16949"/>
                  <a:pt x="9241" y="19522"/>
                </a:cubicBezTo>
                <a:lnTo>
                  <a:pt x="0" y="0"/>
                </a:lnTo>
                <a:lnTo>
                  <a:pt x="20601" y="6492"/>
                </a:lnTo>
                <a:close/>
              </a:path>
            </a:pathLst>
          </a:custGeom>
          <a:solidFill>
            <a:srgbClr val="CC9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70" name="Google Shape;1070;p34"/>
          <p:cNvSpPr/>
          <p:nvPr/>
        </p:nvSpPr>
        <p:spPr>
          <a:xfrm>
            <a:off x="6477000" y="3505200"/>
            <a:ext cx="1295400" cy="1711325"/>
          </a:xfrm>
          <a:custGeom>
            <a:avLst/>
            <a:gdLst/>
            <a:ahLst/>
            <a:cxnLst/>
            <a:rect l="l" t="t" r="r" b="b"/>
            <a:pathLst>
              <a:path w="816" h="1078" extrusionOk="0">
                <a:moveTo>
                  <a:pt x="0" y="841"/>
                </a:moveTo>
                <a:lnTo>
                  <a:pt x="784" y="0"/>
                </a:lnTo>
                <a:lnTo>
                  <a:pt x="816" y="280"/>
                </a:lnTo>
                <a:cubicBezTo>
                  <a:pt x="776" y="392"/>
                  <a:pt x="676" y="539"/>
                  <a:pt x="544" y="672"/>
                </a:cubicBezTo>
                <a:cubicBezTo>
                  <a:pt x="412" y="805"/>
                  <a:pt x="116" y="1050"/>
                  <a:pt x="25" y="1078"/>
                </a:cubicBezTo>
                <a:cubicBezTo>
                  <a:pt x="7" y="1006"/>
                  <a:pt x="0" y="841"/>
                  <a:pt x="0" y="841"/>
                </a:cubicBezTo>
                <a:close/>
              </a:path>
            </a:pathLst>
          </a:custGeom>
          <a:gradFill>
            <a:gsLst>
              <a:gs pos="0">
                <a:srgbClr val="B98BE8"/>
              </a:gs>
              <a:gs pos="100000">
                <a:srgbClr val="6600CC"/>
              </a:gs>
            </a:gsLst>
            <a:lin ang="0" scaled="0"/>
          </a:gra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71" name="Google Shape;1071;p34"/>
          <p:cNvSpPr/>
          <p:nvPr/>
        </p:nvSpPr>
        <p:spPr>
          <a:xfrm>
            <a:off x="4776787" y="3986212"/>
            <a:ext cx="1758950" cy="1236662"/>
          </a:xfrm>
          <a:custGeom>
            <a:avLst/>
            <a:gdLst/>
            <a:ahLst/>
            <a:cxnLst/>
            <a:rect l="l" t="t" r="r" b="b"/>
            <a:pathLst>
              <a:path w="1108" h="779" extrusionOk="0">
                <a:moveTo>
                  <a:pt x="1071" y="546"/>
                </a:moveTo>
                <a:lnTo>
                  <a:pt x="1108" y="779"/>
                </a:lnTo>
                <a:lnTo>
                  <a:pt x="67" y="168"/>
                </a:lnTo>
                <a:lnTo>
                  <a:pt x="0" y="0"/>
                </a:lnTo>
                <a:lnTo>
                  <a:pt x="1071" y="546"/>
                </a:lnTo>
                <a:close/>
              </a:path>
            </a:pathLst>
          </a:custGeom>
          <a:gradFill>
            <a:gsLst>
              <a:gs pos="0">
                <a:srgbClr val="AF8ED4"/>
              </a:gs>
              <a:gs pos="100000">
                <a:srgbClr val="5007A1"/>
              </a:gs>
            </a:gsLst>
            <a:lin ang="2700000" scaled="0"/>
          </a:gra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72" name="Google Shape;1072;p34"/>
          <p:cNvSpPr/>
          <p:nvPr/>
        </p:nvSpPr>
        <p:spPr>
          <a:xfrm rot="-1020000">
            <a:off x="3255962" y="3459162"/>
            <a:ext cx="2586037" cy="109061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73" name="Google Shape;1073;p34"/>
          <p:cNvSpPr/>
          <p:nvPr/>
        </p:nvSpPr>
        <p:spPr>
          <a:xfrm rot="-1020000">
            <a:off x="3154362" y="3206750"/>
            <a:ext cx="2695575" cy="1339850"/>
          </a:xfrm>
          <a:prstGeom prst="ellipse">
            <a:avLst/>
          </a:prstGeom>
          <a:gradFill>
            <a:gsLst>
              <a:gs pos="0">
                <a:srgbClr val="000000"/>
              </a:gs>
              <a:gs pos="50000">
                <a:srgbClr val="C1C1C1"/>
              </a:gs>
              <a:gs pos="100000">
                <a:srgbClr val="000000"/>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74" name="Google Shape;1074;p34"/>
          <p:cNvSpPr/>
          <p:nvPr/>
        </p:nvSpPr>
        <p:spPr>
          <a:xfrm rot="-1020000">
            <a:off x="3244850" y="3490912"/>
            <a:ext cx="2586037" cy="109061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75" name="Google Shape;1075;p34"/>
          <p:cNvSpPr txBox="1"/>
          <p:nvPr/>
        </p:nvSpPr>
        <p:spPr>
          <a:xfrm>
            <a:off x="6215062" y="3786187"/>
            <a:ext cx="4984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Times New Roman"/>
              <a:buNone/>
            </a:pPr>
            <a:r>
              <a:rPr lang="uk-UA" sz="4400" b="1" i="0" u="none">
                <a:solidFill>
                  <a:schemeClr val="lt1"/>
                </a:solidFill>
                <a:latin typeface="Times New Roman"/>
                <a:ea typeface="Times New Roman"/>
                <a:cs typeface="Times New Roman"/>
                <a:sym typeface="Times New Roman"/>
              </a:rPr>
              <a:t>1</a:t>
            </a:r>
            <a:endParaRPr/>
          </a:p>
        </p:txBody>
      </p:sp>
      <p:sp>
        <p:nvSpPr>
          <p:cNvPr id="1076" name="Google Shape;1076;p34"/>
          <p:cNvSpPr txBox="1"/>
          <p:nvPr/>
        </p:nvSpPr>
        <p:spPr>
          <a:xfrm>
            <a:off x="7310437" y="4010025"/>
            <a:ext cx="1892300" cy="10144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Учнів повинно </a:t>
            </a:r>
            <a:endParaRPr/>
          </a:p>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бути не </a:t>
            </a:r>
            <a:endParaRPr/>
          </a:p>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більше 30 осіб</a:t>
            </a:r>
            <a:endParaRPr/>
          </a:p>
        </p:txBody>
      </p:sp>
      <p:sp>
        <p:nvSpPr>
          <p:cNvPr id="1077" name="Google Shape;1077;p34"/>
          <p:cNvSpPr txBox="1"/>
          <p:nvPr/>
        </p:nvSpPr>
        <p:spPr>
          <a:xfrm>
            <a:off x="6215062" y="2643187"/>
            <a:ext cx="4984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Times New Roman"/>
              <a:buNone/>
            </a:pPr>
            <a:r>
              <a:rPr lang="uk-UA" sz="4400" b="1" i="0" u="none">
                <a:solidFill>
                  <a:schemeClr val="lt1"/>
                </a:solidFill>
                <a:latin typeface="Times New Roman"/>
                <a:ea typeface="Times New Roman"/>
                <a:cs typeface="Times New Roman"/>
                <a:sym typeface="Times New Roman"/>
              </a:rPr>
              <a:t>6</a:t>
            </a:r>
            <a:endParaRPr/>
          </a:p>
        </p:txBody>
      </p:sp>
      <p:sp>
        <p:nvSpPr>
          <p:cNvPr id="1078" name="Google Shape;1078;p34"/>
          <p:cNvSpPr txBox="1"/>
          <p:nvPr/>
        </p:nvSpPr>
        <p:spPr>
          <a:xfrm>
            <a:off x="4429125" y="2428875"/>
            <a:ext cx="4984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Times New Roman"/>
              <a:buNone/>
            </a:pPr>
            <a:r>
              <a:rPr lang="uk-UA" sz="4400" b="1" i="0" u="none">
                <a:solidFill>
                  <a:schemeClr val="lt1"/>
                </a:solidFill>
                <a:latin typeface="Times New Roman"/>
                <a:ea typeface="Times New Roman"/>
                <a:cs typeface="Times New Roman"/>
                <a:sym typeface="Times New Roman"/>
              </a:rPr>
              <a:t>5</a:t>
            </a:r>
            <a:endParaRPr/>
          </a:p>
        </p:txBody>
      </p:sp>
      <p:sp>
        <p:nvSpPr>
          <p:cNvPr id="1079" name="Google Shape;1079;p34"/>
          <p:cNvSpPr txBox="1"/>
          <p:nvPr/>
        </p:nvSpPr>
        <p:spPr>
          <a:xfrm>
            <a:off x="2500312" y="3214687"/>
            <a:ext cx="4984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Times New Roman"/>
              <a:buNone/>
            </a:pPr>
            <a:r>
              <a:rPr lang="uk-UA" sz="4400" b="1" i="0" u="none">
                <a:solidFill>
                  <a:schemeClr val="lt1"/>
                </a:solidFill>
                <a:latin typeface="Times New Roman"/>
                <a:ea typeface="Times New Roman"/>
                <a:cs typeface="Times New Roman"/>
                <a:sym typeface="Times New Roman"/>
              </a:rPr>
              <a:t>4</a:t>
            </a:r>
            <a:endParaRPr/>
          </a:p>
        </p:txBody>
      </p:sp>
      <p:sp>
        <p:nvSpPr>
          <p:cNvPr id="1080" name="Google Shape;1080;p34"/>
          <p:cNvSpPr txBox="1"/>
          <p:nvPr/>
        </p:nvSpPr>
        <p:spPr>
          <a:xfrm>
            <a:off x="2286000" y="4357687"/>
            <a:ext cx="4984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Times New Roman"/>
              <a:buNone/>
            </a:pPr>
            <a:r>
              <a:rPr lang="uk-UA" sz="4400" b="1" i="0" u="none">
                <a:solidFill>
                  <a:schemeClr val="lt1"/>
                </a:solidFill>
                <a:latin typeface="Times New Roman"/>
                <a:ea typeface="Times New Roman"/>
                <a:cs typeface="Times New Roman"/>
                <a:sym typeface="Times New Roman"/>
              </a:rPr>
              <a:t>3</a:t>
            </a:r>
            <a:endParaRPr/>
          </a:p>
        </p:txBody>
      </p:sp>
      <p:sp>
        <p:nvSpPr>
          <p:cNvPr id="1081" name="Google Shape;1081;p34"/>
          <p:cNvSpPr txBox="1"/>
          <p:nvPr/>
        </p:nvSpPr>
        <p:spPr>
          <a:xfrm>
            <a:off x="4429125" y="4643437"/>
            <a:ext cx="4984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Times New Roman"/>
              <a:buNone/>
            </a:pPr>
            <a:r>
              <a:rPr lang="uk-UA" sz="4400" b="1" i="0" u="none">
                <a:solidFill>
                  <a:schemeClr val="lt1"/>
                </a:solidFill>
                <a:latin typeface="Times New Roman"/>
                <a:ea typeface="Times New Roman"/>
                <a:cs typeface="Times New Roman"/>
                <a:sym typeface="Times New Roman"/>
              </a:rPr>
              <a:t>2</a:t>
            </a:r>
            <a:endParaRPr/>
          </a:p>
        </p:txBody>
      </p:sp>
      <p:sp>
        <p:nvSpPr>
          <p:cNvPr id="1082" name="Google Shape;1082;p34"/>
          <p:cNvSpPr txBox="1"/>
          <p:nvPr/>
        </p:nvSpPr>
        <p:spPr>
          <a:xfrm>
            <a:off x="4575175" y="5621337"/>
            <a:ext cx="2716212"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До роботи мають </a:t>
            </a:r>
            <a:endParaRPr/>
          </a:p>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бути залучені всі учні</a:t>
            </a:r>
            <a:endParaRPr/>
          </a:p>
        </p:txBody>
      </p:sp>
      <p:sp>
        <p:nvSpPr>
          <p:cNvPr id="1083" name="Google Shape;1083;p34"/>
          <p:cNvSpPr txBox="1"/>
          <p:nvPr/>
        </p:nvSpPr>
        <p:spPr>
          <a:xfrm>
            <a:off x="650875" y="5451475"/>
            <a:ext cx="3143250" cy="1322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Учні повинні</a:t>
            </a:r>
            <a:endParaRPr/>
          </a:p>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 самостійно розробляти і</a:t>
            </a:r>
            <a:endParaRPr/>
          </a:p>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 виконувати правила </a:t>
            </a:r>
            <a:endParaRPr/>
          </a:p>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роботи в малих групах</a:t>
            </a:r>
            <a:endParaRPr/>
          </a:p>
        </p:txBody>
      </p:sp>
      <p:sp>
        <p:nvSpPr>
          <p:cNvPr id="1084" name="Google Shape;1084;p34"/>
          <p:cNvSpPr txBox="1"/>
          <p:nvPr/>
        </p:nvSpPr>
        <p:spPr>
          <a:xfrm>
            <a:off x="423862" y="2390775"/>
            <a:ext cx="2143125" cy="10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Активна участь</a:t>
            </a:r>
            <a:endParaRPr/>
          </a:p>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 у роботі має</a:t>
            </a:r>
            <a:endParaRPr/>
          </a:p>
          <a:p>
            <a:pPr marL="0" marR="0" lvl="0" indent="0" algn="l"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 заохочуватися</a:t>
            </a:r>
            <a:endParaRPr/>
          </a:p>
        </p:txBody>
      </p:sp>
      <p:sp>
        <p:nvSpPr>
          <p:cNvPr id="1085" name="Google Shape;1085;p34"/>
          <p:cNvSpPr txBox="1"/>
          <p:nvPr/>
        </p:nvSpPr>
        <p:spPr>
          <a:xfrm>
            <a:off x="1547812" y="842962"/>
            <a:ext cx="2857500" cy="10144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Учні повинні бути </a:t>
            </a:r>
            <a:endParaRPr/>
          </a:p>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підготовлені до </a:t>
            </a:r>
            <a:endParaRPr/>
          </a:p>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роботи в малих групах</a:t>
            </a:r>
            <a:endParaRPr/>
          </a:p>
        </p:txBody>
      </p:sp>
      <p:sp>
        <p:nvSpPr>
          <p:cNvPr id="1086" name="Google Shape;1086;p34"/>
          <p:cNvSpPr txBox="1"/>
          <p:nvPr/>
        </p:nvSpPr>
        <p:spPr>
          <a:xfrm>
            <a:off x="5710237" y="827087"/>
            <a:ext cx="3286125"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Спільне вирішення проблеми </a:t>
            </a:r>
            <a:endParaRPr/>
          </a:p>
          <a:p>
            <a:pPr marL="0" marR="0" lvl="0" indent="0" algn="ct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на основі аналізу обставин та відповідної ситуації</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35"/>
          <p:cNvSpPr txBox="1">
            <a:spLocks noGrp="1"/>
          </p:cNvSpPr>
          <p:nvPr>
            <p:ph type="title"/>
          </p:nvPr>
        </p:nvSpPr>
        <p:spPr>
          <a:xfrm>
            <a:off x="179387" y="217487"/>
            <a:ext cx="8785225" cy="635000"/>
          </a:xfrm>
          <a:prstGeom prst="rect">
            <a:avLst/>
          </a:prstGeom>
          <a:solidFill>
            <a:srgbClr val="F9DDD4"/>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00000"/>
              </a:buClr>
              <a:buSzPts val="3600"/>
              <a:buFont typeface="Times New Roman"/>
              <a:buNone/>
            </a:pPr>
            <a:r>
              <a:rPr lang="uk-UA" sz="3600" b="1" i="0" u="none">
                <a:solidFill>
                  <a:srgbClr val="800000"/>
                </a:solidFill>
                <a:latin typeface="Times New Roman"/>
                <a:ea typeface="Times New Roman"/>
                <a:cs typeface="Times New Roman"/>
                <a:sym typeface="Times New Roman"/>
              </a:rPr>
              <a:t>Класифікація інтерактивних технологій</a:t>
            </a:r>
            <a:endParaRPr/>
          </a:p>
        </p:txBody>
      </p:sp>
      <p:sp>
        <p:nvSpPr>
          <p:cNvPr id="1092" name="Google Shape;1092;p35"/>
          <p:cNvSpPr/>
          <p:nvPr/>
        </p:nvSpPr>
        <p:spPr>
          <a:xfrm rot="3060000" flipH="1">
            <a:off x="4851400" y="571500"/>
            <a:ext cx="1978025" cy="3159125"/>
          </a:xfrm>
          <a:custGeom>
            <a:avLst/>
            <a:gdLst/>
            <a:ahLst/>
            <a:cxnLst/>
            <a:rect l="l" t="t" r="r" b="b"/>
            <a:pathLst>
              <a:path w="1470" h="2346" extrusionOk="0">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hlink"/>
          </a:solidFill>
          <a:ln w="19050" cap="flat" cmpd="sng">
            <a:solidFill>
              <a:srgbClr val="FFFFFF"/>
            </a:solidFill>
            <a:prstDash val="solid"/>
            <a:round/>
            <a:headEnd type="none" w="med" len="med"/>
            <a:tailEnd type="none" w="med" len="med"/>
          </a:ln>
          <a:effectLst>
            <a:outerShdw blurRad="63500" dist="28398" dir="6993903">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93" name="Google Shape;1093;p35"/>
          <p:cNvSpPr/>
          <p:nvPr/>
        </p:nvSpPr>
        <p:spPr>
          <a:xfrm rot="3180000" flipH="1">
            <a:off x="1803400" y="3151187"/>
            <a:ext cx="1952625" cy="3117850"/>
          </a:xfrm>
          <a:custGeom>
            <a:avLst/>
            <a:gdLst/>
            <a:ahLst/>
            <a:cxnLst/>
            <a:rect l="l" t="t" r="r" b="b"/>
            <a:pathLst>
              <a:path w="1470" h="2346" extrusionOk="0">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accent2"/>
          </a:solidFill>
          <a:ln w="19050" cap="flat" cmpd="sng">
            <a:solidFill>
              <a:srgbClr val="FFFFFF"/>
            </a:solidFill>
            <a:prstDash val="solid"/>
            <a:round/>
            <a:headEnd type="none" w="med" len="med"/>
            <a:tailEnd type="none" w="med" len="med"/>
          </a:ln>
          <a:effectLst>
            <a:outerShdw blurRad="63500" dist="28398" dir="6993903">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94" name="Google Shape;1094;p35"/>
          <p:cNvSpPr/>
          <p:nvPr/>
        </p:nvSpPr>
        <p:spPr>
          <a:xfrm rot="-3180000">
            <a:off x="4889500" y="2992437"/>
            <a:ext cx="1978025" cy="3159125"/>
          </a:xfrm>
          <a:custGeom>
            <a:avLst/>
            <a:gdLst/>
            <a:ahLst/>
            <a:cxnLst/>
            <a:rect l="l" t="t" r="r" b="b"/>
            <a:pathLst>
              <a:path w="1470" h="2346" extrusionOk="0">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chemeClr val="accent1"/>
          </a:solidFill>
          <a:ln w="19050" cap="flat" cmpd="sng">
            <a:solidFill>
              <a:srgbClr val="FFFFFF"/>
            </a:solidFill>
            <a:prstDash val="solid"/>
            <a:round/>
            <a:headEnd type="none" w="med" len="med"/>
            <a:tailEnd type="none" w="med" len="med"/>
          </a:ln>
          <a:effectLst>
            <a:outerShdw blurRad="63500" dist="28398" dir="6993903">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95" name="Google Shape;1095;p35"/>
          <p:cNvSpPr/>
          <p:nvPr/>
        </p:nvSpPr>
        <p:spPr>
          <a:xfrm rot="-3060000">
            <a:off x="1958975" y="668337"/>
            <a:ext cx="1978025" cy="3159125"/>
          </a:xfrm>
          <a:custGeom>
            <a:avLst/>
            <a:gdLst/>
            <a:ahLst/>
            <a:cxnLst/>
            <a:rect l="l" t="t" r="r" b="b"/>
            <a:pathLst>
              <a:path w="1470" h="2346" extrusionOk="0">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solidFill>
            <a:srgbClr val="00B0F0"/>
          </a:solidFill>
          <a:ln w="19050" cap="flat" cmpd="sng">
            <a:solidFill>
              <a:srgbClr val="FFFFFF"/>
            </a:solidFill>
            <a:prstDash val="solid"/>
            <a:round/>
            <a:headEnd type="none" w="med" len="med"/>
            <a:tailEnd type="none" w="med" len="med"/>
          </a:ln>
          <a:effectLst>
            <a:outerShdw blurRad="63500" dist="28398" dir="6993903">
              <a:srgbClr val="B2B2B2">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096" name="Google Shape;1096;p35"/>
          <p:cNvSpPr/>
          <p:nvPr/>
        </p:nvSpPr>
        <p:spPr>
          <a:xfrm>
            <a:off x="3557280" y="2614140"/>
            <a:ext cx="1647825" cy="1647825"/>
          </a:xfrm>
          <a:prstGeom prst="ellipse">
            <a:avLst/>
          </a:prstGeom>
          <a:gradFill>
            <a:gsLst>
              <a:gs pos="0">
                <a:schemeClr val="accent5"/>
              </a:gs>
              <a:gs pos="90000">
                <a:srgbClr val="DAD743"/>
              </a:gs>
              <a:gs pos="100000">
                <a:srgbClr val="CFCB33"/>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097" name="Google Shape;1097;p35"/>
          <p:cNvSpPr txBox="1"/>
          <p:nvPr/>
        </p:nvSpPr>
        <p:spPr>
          <a:xfrm>
            <a:off x="1562100" y="5691187"/>
            <a:ext cx="7286625" cy="101441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Мистецтво навчання не потребує нічого іншого,ніж умілий розподіл часу, предметів і методу.</a:t>
            </a:r>
            <a:endParaRPr/>
          </a:p>
          <a:p>
            <a:pPr marL="0" marR="0" lvl="0" indent="0" algn="r" rtl="0">
              <a:lnSpc>
                <a:spcPct val="100000"/>
              </a:lnSpc>
              <a:spcBef>
                <a:spcPts val="0"/>
              </a:spcBef>
              <a:spcAft>
                <a:spcPts val="0"/>
              </a:spcAft>
              <a:buClr>
                <a:srgbClr val="800000"/>
              </a:buClr>
              <a:buSzPts val="2000"/>
              <a:buFont typeface="Times New Roman"/>
              <a:buNone/>
            </a:pPr>
            <a:r>
              <a:rPr lang="uk-UA" sz="2000" b="1" i="1" u="none">
                <a:solidFill>
                  <a:srgbClr val="800000"/>
                </a:solidFill>
                <a:latin typeface="Times New Roman"/>
                <a:ea typeface="Times New Roman"/>
                <a:cs typeface="Times New Roman"/>
                <a:sym typeface="Times New Roman"/>
              </a:rPr>
              <a:t>		Я.А. Коменський</a:t>
            </a:r>
            <a:endParaRPr/>
          </a:p>
        </p:txBody>
      </p:sp>
      <p:sp>
        <p:nvSpPr>
          <p:cNvPr id="1098" name="Google Shape;1098;p35"/>
          <p:cNvSpPr txBox="1"/>
          <p:nvPr/>
        </p:nvSpPr>
        <p:spPr>
          <a:xfrm>
            <a:off x="4889500" y="1392237"/>
            <a:ext cx="1792287" cy="13223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2000"/>
              <a:buFont typeface="Times New Roman"/>
              <a:buNone/>
            </a:pPr>
            <a:r>
              <a:rPr lang="uk-UA" sz="2000" b="1" i="0" u="none">
                <a:solidFill>
                  <a:srgbClr val="000099"/>
                </a:solidFill>
                <a:latin typeface="Times New Roman"/>
                <a:ea typeface="Times New Roman"/>
                <a:cs typeface="Times New Roman"/>
                <a:sym typeface="Times New Roman"/>
              </a:rPr>
              <a:t>Технологія колективно-групового навчання</a:t>
            </a:r>
            <a:endParaRPr/>
          </a:p>
        </p:txBody>
      </p:sp>
      <p:sp>
        <p:nvSpPr>
          <p:cNvPr id="1099" name="Google Shape;1099;p35"/>
          <p:cNvSpPr txBox="1"/>
          <p:nvPr/>
        </p:nvSpPr>
        <p:spPr>
          <a:xfrm>
            <a:off x="4889500" y="3889375"/>
            <a:ext cx="1792287"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000"/>
              <a:buFont typeface="Times New Roman"/>
              <a:buNone/>
            </a:pPr>
            <a:r>
              <a:rPr lang="uk-UA" sz="2000" b="1" i="0" u="none">
                <a:solidFill>
                  <a:srgbClr val="800000"/>
                </a:solidFill>
                <a:latin typeface="Times New Roman"/>
                <a:ea typeface="Times New Roman"/>
                <a:cs typeface="Times New Roman"/>
                <a:sym typeface="Times New Roman"/>
              </a:rPr>
              <a:t>Технології ситуативного навчання</a:t>
            </a:r>
            <a:endParaRPr/>
          </a:p>
        </p:txBody>
      </p:sp>
      <p:sp>
        <p:nvSpPr>
          <p:cNvPr id="1100" name="Google Shape;1100;p35"/>
          <p:cNvSpPr txBox="1"/>
          <p:nvPr/>
        </p:nvSpPr>
        <p:spPr>
          <a:xfrm>
            <a:off x="1900237" y="4076700"/>
            <a:ext cx="1792287" cy="13239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2000"/>
              <a:buFont typeface="Times New Roman"/>
              <a:buNone/>
            </a:pPr>
            <a:r>
              <a:rPr lang="uk-UA" sz="2000" b="1" i="0" u="none">
                <a:solidFill>
                  <a:srgbClr val="000099"/>
                </a:solidFill>
                <a:latin typeface="Times New Roman"/>
                <a:ea typeface="Times New Roman"/>
                <a:cs typeface="Times New Roman"/>
                <a:sym typeface="Times New Roman"/>
              </a:rPr>
              <a:t>Технології опрацювання дискусійних питань</a:t>
            </a:r>
            <a:endParaRPr/>
          </a:p>
        </p:txBody>
      </p:sp>
      <p:sp>
        <p:nvSpPr>
          <p:cNvPr id="1101" name="Google Shape;1101;p35"/>
          <p:cNvSpPr txBox="1"/>
          <p:nvPr/>
        </p:nvSpPr>
        <p:spPr>
          <a:xfrm>
            <a:off x="1935162" y="1682750"/>
            <a:ext cx="2025650" cy="10144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2000"/>
              <a:buFont typeface="Times New Roman"/>
              <a:buNone/>
            </a:pPr>
            <a:r>
              <a:rPr lang="uk-UA" sz="2000" b="1" i="0" u="none">
                <a:solidFill>
                  <a:srgbClr val="800000"/>
                </a:solidFill>
                <a:latin typeface="Times New Roman"/>
                <a:ea typeface="Times New Roman"/>
                <a:cs typeface="Times New Roman"/>
                <a:sym typeface="Times New Roman"/>
              </a:rPr>
              <a:t>Технологія кооперативного навчання</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36"/>
          <p:cNvSpPr txBox="1">
            <a:spLocks noGrp="1"/>
          </p:cNvSpPr>
          <p:nvPr>
            <p:ph type="title"/>
          </p:nvPr>
        </p:nvSpPr>
        <p:spPr>
          <a:xfrm>
            <a:off x="12700" y="-26987"/>
            <a:ext cx="9118600" cy="717550"/>
          </a:xfrm>
          <a:prstGeom prst="rect">
            <a:avLst/>
          </a:prstGeom>
          <a:solidFill>
            <a:srgbClr val="CCFFCC"/>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00000"/>
              </a:buClr>
              <a:buSzPts val="3600"/>
              <a:buFont typeface="Times New Roman"/>
              <a:buNone/>
            </a:pPr>
            <a:r>
              <a:rPr lang="uk-UA" sz="3600" b="1" i="0" u="none">
                <a:solidFill>
                  <a:srgbClr val="800000"/>
                </a:solidFill>
                <a:latin typeface="Times New Roman"/>
                <a:ea typeface="Times New Roman"/>
                <a:cs typeface="Times New Roman"/>
                <a:sym typeface="Times New Roman"/>
              </a:rPr>
              <a:t>Організація навчального співробітництва</a:t>
            </a:r>
            <a:endParaRPr/>
          </a:p>
        </p:txBody>
      </p:sp>
      <p:sp>
        <p:nvSpPr>
          <p:cNvPr id="1107" name="Google Shape;1107;p36"/>
          <p:cNvSpPr txBox="1"/>
          <p:nvPr/>
        </p:nvSpPr>
        <p:spPr>
          <a:xfrm>
            <a:off x="198437" y="1095375"/>
            <a:ext cx="2400300" cy="1631950"/>
          </a:xfrm>
          <a:prstGeom prst="rect">
            <a:avLst/>
          </a:prstGeom>
          <a:noFill/>
          <a:ln>
            <a:noFill/>
          </a:ln>
        </p:spPr>
        <p:txBody>
          <a:bodyPr spcFirstLastPara="1" wrap="square" lIns="91425" tIns="45700" rIns="91425" bIns="45700" anchor="t" anchorCtr="0">
            <a:spAutoFit/>
          </a:bodyPr>
          <a:lstStyle/>
          <a:p>
            <a:pPr marL="0" marR="0" lvl="0" indent="-127000" algn="l" rtl="0">
              <a:lnSpc>
                <a:spcPct val="100000"/>
              </a:lnSpc>
              <a:spcBef>
                <a:spcPts val="0"/>
              </a:spcBef>
              <a:spcAft>
                <a:spcPts val="0"/>
              </a:spcAft>
              <a:buClr>
                <a:srgbClr val="800000"/>
              </a:buClr>
              <a:buSzPts val="2000"/>
              <a:buFont typeface="Arial"/>
              <a:buChar char="•"/>
            </a:pPr>
            <a:r>
              <a:rPr lang="uk-UA" sz="2000" b="1" i="0" u="none">
                <a:solidFill>
                  <a:srgbClr val="800000"/>
                </a:solidFill>
                <a:latin typeface="Times New Roman"/>
                <a:ea typeface="Times New Roman"/>
                <a:cs typeface="Times New Roman"/>
                <a:sym typeface="Times New Roman"/>
              </a:rPr>
              <a:t>Метод  “Прес”</a:t>
            </a:r>
            <a:endParaRPr/>
          </a:p>
          <a:p>
            <a:pPr marL="0" marR="0" lvl="0" indent="-127000" algn="l" rtl="0">
              <a:lnSpc>
                <a:spcPct val="100000"/>
              </a:lnSpc>
              <a:spcBef>
                <a:spcPts val="0"/>
              </a:spcBef>
              <a:spcAft>
                <a:spcPts val="0"/>
              </a:spcAft>
              <a:buClr>
                <a:srgbClr val="800000"/>
              </a:buClr>
              <a:buSzPts val="2000"/>
              <a:buFont typeface="Arial"/>
              <a:buChar char="•"/>
            </a:pPr>
            <a:r>
              <a:rPr lang="uk-UA" sz="2000" b="1" i="0" u="none">
                <a:solidFill>
                  <a:srgbClr val="800000"/>
                </a:solidFill>
                <a:latin typeface="Times New Roman"/>
                <a:ea typeface="Times New Roman"/>
                <a:cs typeface="Times New Roman"/>
                <a:sym typeface="Times New Roman"/>
              </a:rPr>
              <a:t>“Займи позицію”</a:t>
            </a:r>
            <a:endParaRPr/>
          </a:p>
          <a:p>
            <a:pPr marL="0" marR="0" lvl="0" indent="-127000" algn="l" rtl="0">
              <a:lnSpc>
                <a:spcPct val="100000"/>
              </a:lnSpc>
              <a:spcBef>
                <a:spcPts val="0"/>
              </a:spcBef>
              <a:spcAft>
                <a:spcPts val="0"/>
              </a:spcAft>
              <a:buClr>
                <a:srgbClr val="800000"/>
              </a:buClr>
              <a:buSzPts val="2000"/>
              <a:buFont typeface="Arial"/>
              <a:buChar char="•"/>
            </a:pPr>
            <a:r>
              <a:rPr lang="uk-UA" sz="2000" b="1" i="0" u="none">
                <a:solidFill>
                  <a:srgbClr val="800000"/>
                </a:solidFill>
                <a:latin typeface="Times New Roman"/>
                <a:ea typeface="Times New Roman"/>
                <a:cs typeface="Times New Roman"/>
                <a:sym typeface="Times New Roman"/>
              </a:rPr>
              <a:t>“Дерево вражень”</a:t>
            </a:r>
            <a:endParaRPr/>
          </a:p>
          <a:p>
            <a:pPr marL="0" marR="0" lvl="0" indent="-127000" algn="l" rtl="0">
              <a:lnSpc>
                <a:spcPct val="100000"/>
              </a:lnSpc>
              <a:spcBef>
                <a:spcPts val="0"/>
              </a:spcBef>
              <a:spcAft>
                <a:spcPts val="0"/>
              </a:spcAft>
              <a:buClr>
                <a:srgbClr val="800000"/>
              </a:buClr>
              <a:buSzPts val="2000"/>
              <a:buFont typeface="Arial"/>
              <a:buChar char="•"/>
            </a:pPr>
            <a:r>
              <a:rPr lang="uk-UA" sz="2000" b="1" i="0" u="none">
                <a:solidFill>
                  <a:srgbClr val="800000"/>
                </a:solidFill>
                <a:latin typeface="Times New Roman"/>
                <a:ea typeface="Times New Roman"/>
                <a:cs typeface="Times New Roman"/>
                <a:sym typeface="Times New Roman"/>
              </a:rPr>
              <a:t>“Неперервна шкала думок”</a:t>
            </a:r>
            <a:endParaRPr/>
          </a:p>
        </p:txBody>
      </p:sp>
      <p:sp>
        <p:nvSpPr>
          <p:cNvPr id="1108" name="Google Shape;1108;p36"/>
          <p:cNvSpPr/>
          <p:nvPr/>
        </p:nvSpPr>
        <p:spPr>
          <a:xfrm flipH="1">
            <a:off x="2319337" y="1524000"/>
            <a:ext cx="2214562" cy="1951037"/>
          </a:xfrm>
          <a:prstGeom prst="rtTriangle">
            <a:avLst/>
          </a:prstGeom>
          <a:gradFill>
            <a:gsLst>
              <a:gs pos="0">
                <a:schemeClr val="hlink"/>
              </a:gs>
              <a:gs pos="100000">
                <a:srgbClr val="F8BE55"/>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cxnSp>
        <p:nvCxnSpPr>
          <p:cNvPr id="1109" name="Google Shape;1109;p36"/>
          <p:cNvCxnSpPr/>
          <p:nvPr/>
        </p:nvCxnSpPr>
        <p:spPr>
          <a:xfrm>
            <a:off x="4564062" y="1524000"/>
            <a:ext cx="0" cy="4057650"/>
          </a:xfrm>
          <a:prstGeom prst="straightConnector1">
            <a:avLst/>
          </a:prstGeom>
          <a:noFill/>
          <a:ln w="9525" cap="flat" cmpd="sng">
            <a:solidFill>
              <a:srgbClr val="1C1C1C"/>
            </a:solidFill>
            <a:prstDash val="solid"/>
            <a:miter lim="800000"/>
            <a:headEnd type="stealth" w="med" len="med"/>
            <a:tailEnd type="none" w="med" len="med"/>
          </a:ln>
        </p:spPr>
      </p:cxnSp>
      <p:sp>
        <p:nvSpPr>
          <p:cNvPr id="1110" name="Google Shape;1110;p36"/>
          <p:cNvSpPr/>
          <p:nvPr/>
        </p:nvSpPr>
        <p:spPr>
          <a:xfrm>
            <a:off x="4584700" y="1524000"/>
            <a:ext cx="2579687" cy="1951037"/>
          </a:xfrm>
          <a:prstGeom prst="rtTriangle">
            <a:avLst/>
          </a:prstGeom>
          <a:gradFill>
            <a:gsLst>
              <a:gs pos="0">
                <a:schemeClr val="accent2"/>
              </a:gs>
              <a:gs pos="100000">
                <a:srgbClr val="EEA189"/>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11" name="Google Shape;1111;p36"/>
          <p:cNvSpPr/>
          <p:nvPr/>
        </p:nvSpPr>
        <p:spPr>
          <a:xfrm rot="5400000">
            <a:off x="4852987" y="3270250"/>
            <a:ext cx="2044700" cy="2578100"/>
          </a:xfrm>
          <a:prstGeom prst="rtTriangle">
            <a:avLst/>
          </a:prstGeom>
          <a:gradFill>
            <a:gsLst>
              <a:gs pos="0">
                <a:schemeClr val="accent1"/>
              </a:gs>
              <a:gs pos="100000">
                <a:srgbClr val="CCD582"/>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12" name="Google Shape;1112;p36"/>
          <p:cNvSpPr/>
          <p:nvPr/>
        </p:nvSpPr>
        <p:spPr>
          <a:xfrm rot="-5400000" flipH="1">
            <a:off x="2267743" y="3464718"/>
            <a:ext cx="2195512" cy="2339975"/>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cxnSp>
        <p:nvCxnSpPr>
          <p:cNvPr id="1113" name="Google Shape;1113;p36"/>
          <p:cNvCxnSpPr/>
          <p:nvPr/>
        </p:nvCxnSpPr>
        <p:spPr>
          <a:xfrm>
            <a:off x="2319337" y="3508375"/>
            <a:ext cx="4489450" cy="0"/>
          </a:xfrm>
          <a:prstGeom prst="straightConnector1">
            <a:avLst/>
          </a:prstGeom>
          <a:noFill/>
          <a:ln w="9525" cap="flat" cmpd="sng">
            <a:solidFill>
              <a:srgbClr val="1C1C1C"/>
            </a:solidFill>
            <a:prstDash val="solid"/>
            <a:miter lim="800000"/>
            <a:headEnd type="none" w="med" len="med"/>
            <a:tailEnd type="stealth" w="med" len="med"/>
          </a:ln>
        </p:spPr>
      </p:cxnSp>
      <p:sp>
        <p:nvSpPr>
          <p:cNvPr id="1114" name="Google Shape;1114;p36"/>
          <p:cNvSpPr txBox="1"/>
          <p:nvPr/>
        </p:nvSpPr>
        <p:spPr>
          <a:xfrm>
            <a:off x="3071812" y="2786062"/>
            <a:ext cx="1460500"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imes New Roman"/>
              <a:buNone/>
            </a:pPr>
            <a:r>
              <a:rPr lang="uk-UA" sz="1800" b="1" i="0" u="none">
                <a:solidFill>
                  <a:schemeClr val="dk1"/>
                </a:solidFill>
                <a:latin typeface="Times New Roman"/>
                <a:ea typeface="Times New Roman"/>
                <a:cs typeface="Times New Roman"/>
                <a:sym typeface="Times New Roman"/>
              </a:rPr>
              <a:t>Дискусійне</a:t>
            </a:r>
            <a:endParaRPr/>
          </a:p>
          <a:p>
            <a:pPr marL="0" marR="0" lvl="0" indent="0" algn="l" rtl="0">
              <a:lnSpc>
                <a:spcPct val="100000"/>
              </a:lnSpc>
              <a:spcBef>
                <a:spcPts val="0"/>
              </a:spcBef>
              <a:spcAft>
                <a:spcPts val="0"/>
              </a:spcAft>
              <a:buClr>
                <a:schemeClr val="dk1"/>
              </a:buClr>
              <a:buSzPts val="1800"/>
              <a:buFont typeface="Times New Roman"/>
              <a:buNone/>
            </a:pPr>
            <a:r>
              <a:rPr lang="uk-UA" sz="1800" b="1" i="0" u="none">
                <a:solidFill>
                  <a:schemeClr val="dk1"/>
                </a:solidFill>
                <a:latin typeface="Times New Roman"/>
                <a:ea typeface="Times New Roman"/>
                <a:cs typeface="Times New Roman"/>
                <a:sym typeface="Times New Roman"/>
              </a:rPr>
              <a:t> навчання</a:t>
            </a:r>
            <a:endParaRPr/>
          </a:p>
        </p:txBody>
      </p:sp>
      <p:sp>
        <p:nvSpPr>
          <p:cNvPr id="1115" name="Google Shape;1115;p36"/>
          <p:cNvSpPr txBox="1"/>
          <p:nvPr/>
        </p:nvSpPr>
        <p:spPr>
          <a:xfrm>
            <a:off x="4643437" y="2786062"/>
            <a:ext cx="20589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1800"/>
              <a:buFont typeface="Times New Roman"/>
              <a:buNone/>
            </a:pPr>
            <a:r>
              <a:rPr lang="uk-UA" sz="1800" b="1" i="0" u="none">
                <a:solidFill>
                  <a:srgbClr val="000099"/>
                </a:solidFill>
                <a:latin typeface="Times New Roman"/>
                <a:ea typeface="Times New Roman"/>
                <a:cs typeface="Times New Roman"/>
                <a:sym typeface="Times New Roman"/>
              </a:rPr>
              <a:t>Колективно –</a:t>
            </a:r>
            <a:endParaRPr/>
          </a:p>
          <a:p>
            <a:pPr marL="0" marR="0" lvl="0" indent="0" algn="l" rtl="0">
              <a:lnSpc>
                <a:spcPct val="100000"/>
              </a:lnSpc>
              <a:spcBef>
                <a:spcPts val="0"/>
              </a:spcBef>
              <a:spcAft>
                <a:spcPts val="0"/>
              </a:spcAft>
              <a:buClr>
                <a:srgbClr val="000099"/>
              </a:buClr>
              <a:buSzPts val="1800"/>
              <a:buFont typeface="Times New Roman"/>
              <a:buNone/>
            </a:pPr>
            <a:r>
              <a:rPr lang="uk-UA" sz="1800" b="1" i="0" u="none">
                <a:solidFill>
                  <a:srgbClr val="000099"/>
                </a:solidFill>
                <a:latin typeface="Times New Roman"/>
                <a:ea typeface="Times New Roman"/>
                <a:cs typeface="Times New Roman"/>
                <a:sym typeface="Times New Roman"/>
              </a:rPr>
              <a:t>групове навчання</a:t>
            </a:r>
            <a:endParaRPr/>
          </a:p>
        </p:txBody>
      </p:sp>
      <p:sp>
        <p:nvSpPr>
          <p:cNvPr id="1116" name="Google Shape;1116;p36"/>
          <p:cNvSpPr txBox="1"/>
          <p:nvPr/>
        </p:nvSpPr>
        <p:spPr>
          <a:xfrm>
            <a:off x="4613275" y="3613150"/>
            <a:ext cx="1662112"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1800"/>
              <a:buFont typeface="Times New Roman"/>
              <a:buNone/>
            </a:pPr>
            <a:r>
              <a:rPr lang="uk-UA" sz="1800" b="1" i="0" u="none">
                <a:solidFill>
                  <a:srgbClr val="000099"/>
                </a:solidFill>
                <a:latin typeface="Times New Roman"/>
                <a:ea typeface="Times New Roman"/>
                <a:cs typeface="Times New Roman"/>
                <a:sym typeface="Times New Roman"/>
              </a:rPr>
              <a:t>Ситуативне</a:t>
            </a:r>
            <a:endParaRPr/>
          </a:p>
          <a:p>
            <a:pPr marL="0" marR="0" lvl="0" indent="0" algn="l" rtl="0">
              <a:lnSpc>
                <a:spcPct val="100000"/>
              </a:lnSpc>
              <a:spcBef>
                <a:spcPts val="0"/>
              </a:spcBef>
              <a:spcAft>
                <a:spcPts val="0"/>
              </a:spcAft>
              <a:buClr>
                <a:srgbClr val="000099"/>
              </a:buClr>
              <a:buSzPts val="1800"/>
              <a:buFont typeface="Times New Roman"/>
              <a:buNone/>
            </a:pPr>
            <a:r>
              <a:rPr lang="uk-UA" sz="1800" b="1" i="0" u="none">
                <a:solidFill>
                  <a:srgbClr val="000099"/>
                </a:solidFill>
                <a:latin typeface="Times New Roman"/>
                <a:ea typeface="Times New Roman"/>
                <a:cs typeface="Times New Roman"/>
                <a:sym typeface="Times New Roman"/>
              </a:rPr>
              <a:t>моделювання </a:t>
            </a:r>
            <a:endParaRPr/>
          </a:p>
        </p:txBody>
      </p:sp>
      <p:sp>
        <p:nvSpPr>
          <p:cNvPr id="1117" name="Google Shape;1117;p36"/>
          <p:cNvSpPr txBox="1"/>
          <p:nvPr/>
        </p:nvSpPr>
        <p:spPr>
          <a:xfrm>
            <a:off x="2900362" y="3613150"/>
            <a:ext cx="1709737" cy="64611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99"/>
              </a:buClr>
              <a:buSzPts val="1800"/>
              <a:buFont typeface="Times New Roman"/>
              <a:buNone/>
            </a:pPr>
            <a:r>
              <a:rPr lang="uk-UA" sz="1800" b="1" i="0" u="none">
                <a:solidFill>
                  <a:srgbClr val="000099"/>
                </a:solidFill>
                <a:latin typeface="Times New Roman"/>
                <a:ea typeface="Times New Roman"/>
                <a:cs typeface="Times New Roman"/>
                <a:sym typeface="Times New Roman"/>
              </a:rPr>
              <a:t>Кооперативне </a:t>
            </a:r>
            <a:endParaRPr/>
          </a:p>
          <a:p>
            <a:pPr marL="0" marR="0" lvl="0" indent="0" algn="r" rtl="0">
              <a:lnSpc>
                <a:spcPct val="100000"/>
              </a:lnSpc>
              <a:spcBef>
                <a:spcPts val="0"/>
              </a:spcBef>
              <a:spcAft>
                <a:spcPts val="0"/>
              </a:spcAft>
              <a:buClr>
                <a:srgbClr val="000099"/>
              </a:buClr>
              <a:buSzPts val="1800"/>
              <a:buFont typeface="Times New Roman"/>
              <a:buNone/>
            </a:pPr>
            <a:r>
              <a:rPr lang="uk-UA" sz="1800" b="1" i="0" u="none">
                <a:solidFill>
                  <a:srgbClr val="000099"/>
                </a:solidFill>
                <a:latin typeface="Times New Roman"/>
                <a:ea typeface="Times New Roman"/>
                <a:cs typeface="Times New Roman"/>
                <a:sym typeface="Times New Roman"/>
              </a:rPr>
              <a:t>навчання</a:t>
            </a:r>
            <a:endParaRPr/>
          </a:p>
        </p:txBody>
      </p:sp>
      <p:sp>
        <p:nvSpPr>
          <p:cNvPr id="1118" name="Google Shape;1118;p36"/>
          <p:cNvSpPr txBox="1"/>
          <p:nvPr/>
        </p:nvSpPr>
        <p:spPr>
          <a:xfrm>
            <a:off x="5815012" y="979487"/>
            <a:ext cx="3303587" cy="1477962"/>
          </a:xfrm>
          <a:prstGeom prst="rect">
            <a:avLst/>
          </a:prstGeom>
          <a:no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Обговорення проблеми в загальному колі</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“Мікрофон”</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“Мозковий штурм”</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“Навчаючись-навчаю сам”</a:t>
            </a:r>
            <a:endParaRPr/>
          </a:p>
        </p:txBody>
      </p:sp>
      <p:sp>
        <p:nvSpPr>
          <p:cNvPr id="1119" name="Google Shape;1119;p36"/>
          <p:cNvSpPr txBox="1"/>
          <p:nvPr/>
        </p:nvSpPr>
        <p:spPr>
          <a:xfrm>
            <a:off x="582612" y="3717925"/>
            <a:ext cx="2660650" cy="2308225"/>
          </a:xfrm>
          <a:prstGeom prst="rect">
            <a:avLst/>
          </a:prstGeom>
          <a:no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Робота в парах</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“Карусель”</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Два-чотири-всі разом</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Ротаційні “трійки”</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“Акваріум”</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Робота в малих групах</a:t>
            </a:r>
            <a:endParaRPr/>
          </a:p>
          <a:p>
            <a:pPr marL="0" marR="0" lvl="0" indent="0" algn="l" rtl="0">
              <a:lnSpc>
                <a:spcPct val="100000"/>
              </a:lnSpc>
              <a:spcBef>
                <a:spcPts val="0"/>
              </a:spcBef>
              <a:spcAft>
                <a:spcPts val="0"/>
              </a:spcAft>
              <a:buClr>
                <a:schemeClr val="dk1"/>
              </a:buClr>
              <a:buSzPts val="1800"/>
              <a:buFont typeface="Times New Roman"/>
              <a:buNone/>
            </a:pPr>
            <a:endParaRPr sz="1800" b="0" i="0" u="none">
              <a:solidFill>
                <a:srgbClr val="8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800" b="0" i="0" u="none">
              <a:solidFill>
                <a:srgbClr val="800000"/>
              </a:solidFill>
              <a:latin typeface="Times New Roman"/>
              <a:ea typeface="Times New Roman"/>
              <a:cs typeface="Times New Roman"/>
              <a:sym typeface="Times New Roman"/>
            </a:endParaRPr>
          </a:p>
        </p:txBody>
      </p:sp>
      <p:sp>
        <p:nvSpPr>
          <p:cNvPr id="1120" name="Google Shape;1120;p36"/>
          <p:cNvSpPr txBox="1"/>
          <p:nvPr/>
        </p:nvSpPr>
        <p:spPr>
          <a:xfrm>
            <a:off x="6289675" y="4025900"/>
            <a:ext cx="1968500" cy="1200150"/>
          </a:xfrm>
          <a:prstGeom prst="rect">
            <a:avLst/>
          </a:prstGeom>
          <a:noFill/>
          <a:ln>
            <a:noFill/>
          </a:ln>
        </p:spPr>
        <p:txBody>
          <a:bodyPr spcFirstLastPara="1" wrap="square" lIns="91425" tIns="45700" rIns="91425" bIns="45700" anchor="t" anchorCtr="0">
            <a:spAutoFit/>
          </a:bodyPr>
          <a:lstStyle/>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Рольові ігри</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Імітаційні ігри</a:t>
            </a:r>
            <a:endParaRPr/>
          </a:p>
          <a:p>
            <a:pPr marL="0" marR="0" lvl="0" indent="-114300" algn="l" rtl="0">
              <a:lnSpc>
                <a:spcPct val="100000"/>
              </a:lnSpc>
              <a:spcBef>
                <a:spcPts val="0"/>
              </a:spcBef>
              <a:spcAft>
                <a:spcPts val="0"/>
              </a:spcAft>
              <a:buClr>
                <a:srgbClr val="800000"/>
              </a:buClr>
              <a:buSzPts val="1800"/>
              <a:buFont typeface="Arial"/>
              <a:buChar char="•"/>
            </a:pPr>
            <a:r>
              <a:rPr lang="uk-UA" sz="1800" b="1" i="0" u="none">
                <a:solidFill>
                  <a:srgbClr val="800000"/>
                </a:solidFill>
                <a:latin typeface="Times New Roman"/>
                <a:ea typeface="Times New Roman"/>
                <a:cs typeface="Times New Roman"/>
                <a:sym typeface="Times New Roman"/>
              </a:rPr>
              <a:t>Спрощене судове слухання</a:t>
            </a:r>
            <a:endParaRPr/>
          </a:p>
        </p:txBody>
      </p:sp>
      <p:sp>
        <p:nvSpPr>
          <p:cNvPr id="1121" name="Google Shape;1121;p36"/>
          <p:cNvSpPr txBox="1"/>
          <p:nvPr/>
        </p:nvSpPr>
        <p:spPr>
          <a:xfrm>
            <a:off x="395287" y="5572125"/>
            <a:ext cx="8328025"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2000"/>
              <a:buFont typeface="Times New Roman"/>
              <a:buNone/>
            </a:pPr>
            <a:r>
              <a:rPr lang="uk-UA" sz="2000" b="1" i="0" u="none">
                <a:solidFill>
                  <a:srgbClr val="000099"/>
                </a:solidFill>
                <a:latin typeface="Times New Roman"/>
                <a:ea typeface="Times New Roman"/>
                <a:cs typeface="Times New Roman"/>
                <a:sym typeface="Times New Roman"/>
              </a:rPr>
              <a:t>Слід зауважити, що інтерактивне навчання-не самоціль, а лише засіб,</a:t>
            </a:r>
            <a:endParaRPr/>
          </a:p>
          <a:p>
            <a:pPr marL="0" marR="0" lvl="0" indent="0" algn="ctr" rtl="0">
              <a:lnSpc>
                <a:spcPct val="100000"/>
              </a:lnSpc>
              <a:spcBef>
                <a:spcPts val="0"/>
              </a:spcBef>
              <a:spcAft>
                <a:spcPts val="0"/>
              </a:spcAft>
              <a:buClr>
                <a:srgbClr val="000099"/>
              </a:buClr>
              <a:buSzPts val="2000"/>
              <a:buFont typeface="Times New Roman"/>
              <a:buNone/>
            </a:pPr>
            <a:r>
              <a:rPr lang="uk-UA" sz="2000" b="1" i="0" u="none">
                <a:solidFill>
                  <a:srgbClr val="000099"/>
                </a:solidFill>
                <a:latin typeface="Times New Roman"/>
                <a:ea typeface="Times New Roman"/>
                <a:cs typeface="Times New Roman"/>
                <a:sym typeface="Times New Roman"/>
              </a:rPr>
              <a:t> за допомогою якого у класі створюється атмосфера творчої </a:t>
            </a:r>
            <a:endParaRPr/>
          </a:p>
          <a:p>
            <a:pPr marL="0" marR="0" lvl="0" indent="0" algn="ctr" rtl="0">
              <a:lnSpc>
                <a:spcPct val="100000"/>
              </a:lnSpc>
              <a:spcBef>
                <a:spcPts val="0"/>
              </a:spcBef>
              <a:spcAft>
                <a:spcPts val="0"/>
              </a:spcAft>
              <a:buClr>
                <a:srgbClr val="000099"/>
              </a:buClr>
              <a:buSzPts val="2000"/>
              <a:buFont typeface="Times New Roman"/>
              <a:buNone/>
            </a:pPr>
            <a:r>
              <a:rPr lang="uk-UA" sz="2000" b="1" i="0" u="none">
                <a:solidFill>
                  <a:srgbClr val="000099"/>
                </a:solidFill>
                <a:latin typeface="Times New Roman"/>
                <a:ea typeface="Times New Roman"/>
                <a:cs typeface="Times New Roman"/>
                <a:sym typeface="Times New Roman"/>
              </a:rPr>
              <a:t>Взаємодії, співробітництва, порозуміння і доброзичливості</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4"/>
          <p:cNvPicPr preferRelativeResize="0"/>
          <p:nvPr/>
        </p:nvPicPr>
        <p:blipFill rotWithShape="1">
          <a:blip r:embed="rId3">
            <a:alphaModFix/>
          </a:blip>
          <a:srcRect/>
          <a:stretch/>
        </p:blipFill>
        <p:spPr>
          <a:xfrm>
            <a:off x="17462" y="0"/>
            <a:ext cx="9144000" cy="6858000"/>
          </a:xfrm>
          <a:prstGeom prst="rect">
            <a:avLst/>
          </a:prstGeom>
          <a:noFill/>
          <a:ln>
            <a:noFill/>
          </a:ln>
        </p:spPr>
      </p:pic>
      <p:sp>
        <p:nvSpPr>
          <p:cNvPr id="706" name="Google Shape;706;p4"/>
          <p:cNvSpPr/>
          <p:nvPr/>
        </p:nvSpPr>
        <p:spPr>
          <a:xfrm>
            <a:off x="467544" y="620688"/>
            <a:ext cx="80645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3"/>
              </a:buClr>
              <a:buSzPts val="2400"/>
              <a:buFont typeface="Times New Roman"/>
              <a:buNone/>
            </a:pPr>
            <a:r>
              <a:rPr lang="uk-UA" sz="2400" b="1" i="0" u="none" strike="noStrike" cap="none">
                <a:solidFill>
                  <a:schemeClr val="accent3"/>
                </a:solidFill>
                <a:latin typeface="Times New Roman"/>
                <a:ea typeface="Times New Roman"/>
                <a:cs typeface="Times New Roman"/>
                <a:sym typeface="Times New Roman"/>
              </a:rPr>
              <a:t> </a:t>
            </a:r>
            <a:r>
              <a:rPr lang="uk-UA" sz="2800" b="1" i="0" u="none" strike="noStrike" cap="none">
                <a:solidFill>
                  <a:schemeClr val="accent3"/>
                </a:solidFill>
                <a:latin typeface="Times New Roman"/>
                <a:ea typeface="Times New Roman"/>
                <a:cs typeface="Times New Roman"/>
                <a:sym typeface="Times New Roman"/>
              </a:rPr>
              <a:t> </a:t>
            </a:r>
            <a:r>
              <a:rPr lang="uk-UA" sz="2000" b="1" i="0" u="none" strike="noStrike" cap="none">
                <a:solidFill>
                  <a:schemeClr val="accent3"/>
                </a:solidFill>
                <a:latin typeface="Times New Roman"/>
                <a:ea typeface="Times New Roman"/>
                <a:cs typeface="Times New Roman"/>
                <a:sym typeface="Times New Roman"/>
              </a:rPr>
              <a:t> </a:t>
            </a:r>
            <a:endParaRPr sz="2800" b="1" i="0" u="none" strike="noStrike" cap="none">
              <a:solidFill>
                <a:schemeClr val="accent3"/>
              </a:solidFill>
              <a:latin typeface="Times New Roman"/>
              <a:ea typeface="Times New Roman"/>
              <a:cs typeface="Times New Roman"/>
              <a:sym typeface="Times New Roman"/>
            </a:endParaRPr>
          </a:p>
        </p:txBody>
      </p:sp>
      <p:pic>
        <p:nvPicPr>
          <p:cNvPr id="707" name="Google Shape;707;p4"/>
          <p:cNvPicPr preferRelativeResize="0"/>
          <p:nvPr/>
        </p:nvPicPr>
        <p:blipFill rotWithShape="1">
          <a:blip r:embed="rId4">
            <a:alphaModFix/>
          </a:blip>
          <a:srcRect/>
          <a:stretch/>
        </p:blipFill>
        <p:spPr>
          <a:xfrm>
            <a:off x="1084262" y="312737"/>
            <a:ext cx="6767512" cy="2305050"/>
          </a:xfrm>
          <a:prstGeom prst="rect">
            <a:avLst/>
          </a:prstGeom>
          <a:noFill/>
          <a:ln>
            <a:noFill/>
          </a:ln>
        </p:spPr>
      </p:pic>
      <p:sp>
        <p:nvSpPr>
          <p:cNvPr id="708" name="Google Shape;708;p4"/>
          <p:cNvSpPr txBox="1"/>
          <p:nvPr/>
        </p:nvSpPr>
        <p:spPr>
          <a:xfrm>
            <a:off x="486312" y="2617495"/>
            <a:ext cx="3245770" cy="3439963"/>
          </a:xfrm>
          <a:prstGeom prst="rect">
            <a:avLst/>
          </a:prstGeom>
          <a:solidFill>
            <a:srgbClr val="F0E0B4"/>
          </a:solidFill>
          <a:ln>
            <a:noFill/>
          </a:ln>
          <a:effectLst>
            <a:outerShdw blurRad="149987" dist="250190" dir="8460000" algn="ctr">
              <a:srgbClr val="000000">
                <a:alpha val="27843"/>
              </a:srgbClr>
            </a:outerShdw>
          </a:effectLst>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Вимогливість </a:t>
            </a:r>
            <a:endParaRPr/>
          </a:p>
          <a:p>
            <a:pPr marL="0" marR="0" lvl="0" indent="0" algn="ctr" rtl="0">
              <a:lnSpc>
                <a:spcPct val="80000"/>
              </a:lnSpc>
              <a:spcBef>
                <a:spcPts val="70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 до учнів</a:t>
            </a:r>
            <a:endParaRPr sz="3600" b="1" i="0" u="none" strike="noStrike" cap="none">
              <a:solidFill>
                <a:srgbClr val="CC0000"/>
              </a:solidFill>
              <a:latin typeface="Times New Roman"/>
              <a:ea typeface="Times New Roman"/>
              <a:cs typeface="Times New Roman"/>
              <a:sym typeface="Times New Roman"/>
            </a:endParaRPr>
          </a:p>
          <a:p>
            <a:pPr marL="0" marR="0" lvl="0" indent="0" algn="ctr" rtl="0">
              <a:lnSpc>
                <a:spcPct val="80000"/>
              </a:lnSpc>
              <a:spcBef>
                <a:spcPts val="70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у поєднанні</a:t>
            </a:r>
            <a:endParaRPr/>
          </a:p>
          <a:p>
            <a:pPr marL="0" marR="0" lvl="0" indent="0" algn="ctr" rtl="0">
              <a:lnSpc>
                <a:spcPct val="80000"/>
              </a:lnSpc>
              <a:spcBef>
                <a:spcPts val="70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 з повагою</a:t>
            </a:r>
            <a:endParaRPr sz="3600" b="1" i="0" u="none" strike="noStrike" cap="none">
              <a:solidFill>
                <a:srgbClr val="CC0000"/>
              </a:solidFill>
              <a:latin typeface="Times New Roman"/>
              <a:ea typeface="Times New Roman"/>
              <a:cs typeface="Times New Roman"/>
              <a:sym typeface="Times New Roman"/>
            </a:endParaRPr>
          </a:p>
          <a:p>
            <a:pPr marL="0" marR="0" lvl="0" indent="0" algn="ctr" rtl="0">
              <a:lnSpc>
                <a:spcPct val="80000"/>
              </a:lnSpc>
              <a:spcBef>
                <a:spcPts val="70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 до їхньої </a:t>
            </a:r>
            <a:endParaRPr/>
          </a:p>
          <a:p>
            <a:pPr marL="0" marR="0" lvl="0" indent="0" algn="ctr" rtl="0">
              <a:lnSpc>
                <a:spcPct val="80000"/>
              </a:lnSpc>
              <a:spcBef>
                <a:spcPts val="700"/>
              </a:spcBef>
              <a:spcAft>
                <a:spcPts val="0"/>
              </a:spcAft>
              <a:buClr>
                <a:srgbClr val="CC0000"/>
              </a:buClr>
              <a:buSzPts val="3600"/>
              <a:buFont typeface="Times New Roman"/>
              <a:buNone/>
            </a:pPr>
            <a:r>
              <a:rPr lang="uk-UA" sz="3600" b="1" i="0" u="none" strike="noStrike" cap="none">
                <a:solidFill>
                  <a:srgbClr val="CC0000"/>
                </a:solidFill>
                <a:latin typeface="Times New Roman"/>
                <a:ea typeface="Times New Roman"/>
                <a:cs typeface="Times New Roman"/>
                <a:sym typeface="Times New Roman"/>
              </a:rPr>
              <a:t>особистості</a:t>
            </a:r>
            <a:endParaRPr sz="3600" b="1" i="0" u="none" strike="noStrike" cap="none">
              <a:solidFill>
                <a:srgbClr val="CC0000"/>
              </a:solidFill>
              <a:latin typeface="Times New Roman"/>
              <a:ea typeface="Times New Roman"/>
              <a:cs typeface="Times New Roman"/>
              <a:sym typeface="Times New Roman"/>
            </a:endParaRPr>
          </a:p>
        </p:txBody>
      </p:sp>
      <p:pic>
        <p:nvPicPr>
          <p:cNvPr id="709" name="Google Shape;709;p4"/>
          <p:cNvPicPr preferRelativeResize="0"/>
          <p:nvPr/>
        </p:nvPicPr>
        <p:blipFill rotWithShape="1">
          <a:blip r:embed="rId5">
            <a:alphaModFix/>
          </a:blip>
          <a:srcRect/>
          <a:stretch/>
        </p:blipFill>
        <p:spPr>
          <a:xfrm>
            <a:off x="3425825" y="993775"/>
            <a:ext cx="5211762" cy="52911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37"/>
          <p:cNvSpPr txBox="1">
            <a:spLocks noGrp="1"/>
          </p:cNvSpPr>
          <p:nvPr>
            <p:ph type="title"/>
          </p:nvPr>
        </p:nvSpPr>
        <p:spPr>
          <a:xfrm>
            <a:off x="428625"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00000"/>
              </a:buClr>
              <a:buSzPts val="3600"/>
              <a:buFont typeface="Times New Roman"/>
              <a:buNone/>
            </a:pPr>
            <a:r>
              <a:rPr lang="uk-UA" sz="3600" b="1" i="0" u="none">
                <a:solidFill>
                  <a:srgbClr val="800000"/>
                </a:solidFill>
                <a:latin typeface="Times New Roman"/>
                <a:ea typeface="Times New Roman"/>
                <a:cs typeface="Times New Roman"/>
                <a:sym typeface="Times New Roman"/>
              </a:rPr>
              <a:t>Структура уроку з застосуванням інтерактивних технологій</a:t>
            </a:r>
            <a:endParaRPr/>
          </a:p>
        </p:txBody>
      </p:sp>
      <p:sp>
        <p:nvSpPr>
          <p:cNvPr id="1127" name="Google Shape;1127;p37"/>
          <p:cNvSpPr txBox="1"/>
          <p:nvPr/>
        </p:nvSpPr>
        <p:spPr>
          <a:xfrm>
            <a:off x="500062" y="3500437"/>
            <a:ext cx="2794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Noto Sans Symbols"/>
              <a:buNone/>
            </a:pPr>
            <a:endParaRPr sz="1600" b="1" i="1"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Noto Sans Symbols"/>
              <a:buNone/>
            </a:pPr>
            <a:endParaRPr sz="1600" b="1" i="1"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r>
              <a:rPr lang="uk-UA" sz="1600" b="0" i="0" u="none">
                <a:solidFill>
                  <a:schemeClr val="dk1"/>
                </a:solidFill>
                <a:latin typeface="Times New Roman"/>
                <a:ea typeface="Times New Roman"/>
                <a:cs typeface="Times New Roman"/>
                <a:sym typeface="Times New Roman"/>
              </a:rPr>
              <a:t> </a:t>
            </a:r>
            <a:endParaRPr/>
          </a:p>
        </p:txBody>
      </p:sp>
      <p:sp>
        <p:nvSpPr>
          <p:cNvPr id="1128" name="Google Shape;1128;p37"/>
          <p:cNvSpPr/>
          <p:nvPr/>
        </p:nvSpPr>
        <p:spPr>
          <a:xfrm rot="5400000">
            <a:off x="366712" y="3711575"/>
            <a:ext cx="2720975" cy="2028825"/>
          </a:xfrm>
          <a:prstGeom prst="roundRect">
            <a:avLst>
              <a:gd name="adj" fmla="val 4297"/>
            </a:avLst>
          </a:prstGeom>
          <a:solidFill>
            <a:srgbClr val="F2BAA9"/>
          </a:solid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29" name="Google Shape;1129;p37"/>
          <p:cNvSpPr/>
          <p:nvPr/>
        </p:nvSpPr>
        <p:spPr>
          <a:xfrm>
            <a:off x="700087" y="3386137"/>
            <a:ext cx="2006600" cy="481012"/>
          </a:xfrm>
          <a:custGeom>
            <a:avLst/>
            <a:gdLst/>
            <a:ahLst/>
            <a:cxnLst/>
            <a:rect l="l" t="t" r="r" b="b"/>
            <a:pathLst>
              <a:path w="1270" h="303" extrusionOk="0">
                <a:moveTo>
                  <a:pt x="5" y="303"/>
                </a:moveTo>
                <a:cubicBezTo>
                  <a:pt x="5" y="303"/>
                  <a:pt x="0" y="253"/>
                  <a:pt x="21" y="177"/>
                </a:cubicBezTo>
                <a:cubicBezTo>
                  <a:pt x="48" y="130"/>
                  <a:pt x="69" y="44"/>
                  <a:pt x="172" y="22"/>
                </a:cubicBezTo>
                <a:cubicBezTo>
                  <a:pt x="275" y="0"/>
                  <a:pt x="235" y="13"/>
                  <a:pt x="361" y="11"/>
                </a:cubicBezTo>
                <a:cubicBezTo>
                  <a:pt x="487" y="9"/>
                  <a:pt x="813" y="12"/>
                  <a:pt x="932" y="12"/>
                </a:cubicBezTo>
                <a:cubicBezTo>
                  <a:pt x="1050" y="12"/>
                  <a:pt x="998" y="2"/>
                  <a:pt x="1070" y="14"/>
                </a:cubicBezTo>
                <a:cubicBezTo>
                  <a:pt x="1143" y="26"/>
                  <a:pt x="1215" y="84"/>
                  <a:pt x="1260" y="189"/>
                </a:cubicBezTo>
                <a:cubicBezTo>
                  <a:pt x="1270" y="262"/>
                  <a:pt x="1266" y="302"/>
                  <a:pt x="1266" y="302"/>
                </a:cubicBezTo>
                <a:lnTo>
                  <a:pt x="5" y="303"/>
                </a:lnTo>
                <a:close/>
              </a:path>
            </a:pathLst>
          </a:custGeom>
          <a:solidFill>
            <a:schemeClr val="accent2">
              <a:alpha val="49803"/>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30" name="Google Shape;1130;p37"/>
          <p:cNvSpPr/>
          <p:nvPr/>
        </p:nvSpPr>
        <p:spPr>
          <a:xfrm>
            <a:off x="1339496" y="3435566"/>
            <a:ext cx="8212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1800"/>
              <a:buFont typeface="Arial"/>
              <a:buNone/>
            </a:pPr>
            <a:r>
              <a:rPr lang="uk-UA" sz="1800" b="1" i="0" u="none" strike="noStrike" cap="none">
                <a:solidFill>
                  <a:srgbClr val="800000"/>
                </a:solidFill>
                <a:latin typeface="Arial"/>
                <a:ea typeface="Arial"/>
                <a:cs typeface="Arial"/>
                <a:sym typeface="Arial"/>
              </a:rPr>
              <a:t>Мета:</a:t>
            </a:r>
            <a:endParaRPr sz="1800" b="1" i="0" u="none" strike="noStrike" cap="none">
              <a:solidFill>
                <a:srgbClr val="800000"/>
              </a:solidFill>
              <a:latin typeface="Arial"/>
              <a:ea typeface="Arial"/>
              <a:cs typeface="Arial"/>
              <a:sym typeface="Arial"/>
            </a:endParaRPr>
          </a:p>
        </p:txBody>
      </p:sp>
      <p:sp>
        <p:nvSpPr>
          <p:cNvPr id="1131" name="Google Shape;1131;p37"/>
          <p:cNvSpPr txBox="1"/>
          <p:nvPr/>
        </p:nvSpPr>
        <p:spPr>
          <a:xfrm>
            <a:off x="712787" y="3967162"/>
            <a:ext cx="2011362" cy="15684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Сфокусувати увагу дітей на проблемі та викликати інтерес до обговорюваної теми</a:t>
            </a:r>
            <a:endParaRPr/>
          </a:p>
        </p:txBody>
      </p:sp>
      <p:sp>
        <p:nvSpPr>
          <p:cNvPr id="1132" name="Google Shape;1132;p37"/>
          <p:cNvSpPr/>
          <p:nvPr/>
        </p:nvSpPr>
        <p:spPr>
          <a:xfrm rot="5400000">
            <a:off x="3286125" y="3581400"/>
            <a:ext cx="2925762" cy="2760662"/>
          </a:xfrm>
          <a:prstGeom prst="roundRect">
            <a:avLst>
              <a:gd name="adj" fmla="val 4297"/>
            </a:avLst>
          </a:prstGeom>
          <a:solidFill>
            <a:srgbClr val="EFEEB5"/>
          </a:solid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33" name="Google Shape;1133;p37"/>
          <p:cNvSpPr/>
          <p:nvPr/>
        </p:nvSpPr>
        <p:spPr>
          <a:xfrm>
            <a:off x="3736975" y="3513137"/>
            <a:ext cx="2001837" cy="481012"/>
          </a:xfrm>
          <a:custGeom>
            <a:avLst/>
            <a:gdLst/>
            <a:ahLst/>
            <a:cxnLst/>
            <a:rect l="l" t="t" r="r" b="b"/>
            <a:pathLst>
              <a:path w="1261" h="303" extrusionOk="0">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chemeClr val="hlink">
              <a:alpha val="49803"/>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34" name="Google Shape;1134;p37"/>
          <p:cNvSpPr/>
          <p:nvPr/>
        </p:nvSpPr>
        <p:spPr>
          <a:xfrm>
            <a:off x="4428935" y="3609885"/>
            <a:ext cx="8212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C1C1C"/>
              </a:buClr>
              <a:buSzPts val="1800"/>
              <a:buFont typeface="Times New Roman"/>
              <a:buNone/>
            </a:pPr>
            <a:r>
              <a:rPr lang="uk-UA" sz="1800" b="1" i="0" u="none" strike="noStrike" cap="none">
                <a:solidFill>
                  <a:srgbClr val="1C1C1C"/>
                </a:solidFill>
                <a:latin typeface="Times New Roman"/>
                <a:ea typeface="Times New Roman"/>
                <a:cs typeface="Times New Roman"/>
                <a:sym typeface="Times New Roman"/>
              </a:rPr>
              <a:t>Мета:</a:t>
            </a:r>
            <a:endParaRPr sz="1800" b="1" i="0" u="none" strike="noStrike" cap="none">
              <a:solidFill>
                <a:srgbClr val="1C1C1C"/>
              </a:solidFill>
              <a:latin typeface="Times New Roman"/>
              <a:ea typeface="Times New Roman"/>
              <a:cs typeface="Times New Roman"/>
              <a:sym typeface="Times New Roman"/>
            </a:endParaRPr>
          </a:p>
        </p:txBody>
      </p:sp>
      <p:sp>
        <p:nvSpPr>
          <p:cNvPr id="1135" name="Google Shape;1135;p37"/>
          <p:cNvSpPr txBox="1"/>
          <p:nvPr/>
        </p:nvSpPr>
        <p:spPr>
          <a:xfrm>
            <a:off x="3833812" y="4025900"/>
            <a:ext cx="2011362" cy="20605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Забезпечити розуміння учнями змісту їхньої діяльності,тобто того, чого вони повинні досягти на уроці, чого від них чекає вчитель</a:t>
            </a:r>
            <a:endParaRPr/>
          </a:p>
        </p:txBody>
      </p:sp>
      <p:sp>
        <p:nvSpPr>
          <p:cNvPr id="1136" name="Google Shape;1136;p37"/>
          <p:cNvSpPr/>
          <p:nvPr/>
        </p:nvSpPr>
        <p:spPr>
          <a:xfrm rot="5400000">
            <a:off x="6132512" y="3829050"/>
            <a:ext cx="2906712" cy="2284412"/>
          </a:xfrm>
          <a:prstGeom prst="roundRect">
            <a:avLst>
              <a:gd name="adj" fmla="val 4297"/>
            </a:avLst>
          </a:prstGeom>
          <a:solidFill>
            <a:srgbClr val="D8E8F1"/>
          </a:solid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37" name="Google Shape;1137;p37"/>
          <p:cNvSpPr/>
          <p:nvPr/>
        </p:nvSpPr>
        <p:spPr>
          <a:xfrm>
            <a:off x="6721475" y="3500437"/>
            <a:ext cx="2008187" cy="482600"/>
          </a:xfrm>
          <a:custGeom>
            <a:avLst/>
            <a:gdLst/>
            <a:ahLst/>
            <a:cxnLst/>
            <a:rect l="l" t="t" r="r" b="b"/>
            <a:pathLst>
              <a:path w="1259" h="298" extrusionOk="0">
                <a:moveTo>
                  <a:pt x="0" y="298"/>
                </a:moveTo>
                <a:lnTo>
                  <a:pt x="7" y="171"/>
                </a:lnTo>
                <a:cubicBezTo>
                  <a:pt x="35" y="124"/>
                  <a:pt x="108" y="40"/>
                  <a:pt x="166" y="14"/>
                </a:cubicBezTo>
                <a:lnTo>
                  <a:pt x="356" y="13"/>
                </a:lnTo>
                <a:cubicBezTo>
                  <a:pt x="482" y="12"/>
                  <a:pt x="805" y="10"/>
                  <a:pt x="922" y="10"/>
                </a:cubicBezTo>
                <a:cubicBezTo>
                  <a:pt x="1039" y="10"/>
                  <a:pt x="988" y="0"/>
                  <a:pt x="1060" y="12"/>
                </a:cubicBezTo>
                <a:cubicBezTo>
                  <a:pt x="1132" y="24"/>
                  <a:pt x="1204" y="81"/>
                  <a:pt x="1249" y="186"/>
                </a:cubicBezTo>
                <a:cubicBezTo>
                  <a:pt x="1259" y="258"/>
                  <a:pt x="1255" y="297"/>
                  <a:pt x="1255" y="297"/>
                </a:cubicBezTo>
                <a:lnTo>
                  <a:pt x="0" y="298"/>
                </a:lnTo>
                <a:close/>
              </a:path>
            </a:pathLst>
          </a:custGeom>
          <a:solidFill>
            <a:srgbClr val="B1D1E3">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38" name="Google Shape;1138;p37"/>
          <p:cNvSpPr/>
          <p:nvPr/>
        </p:nvSpPr>
        <p:spPr>
          <a:xfrm>
            <a:off x="7349053" y="3500438"/>
            <a:ext cx="8212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C1C1C"/>
              </a:buClr>
              <a:buSzPts val="1800"/>
              <a:buFont typeface="Times New Roman"/>
              <a:buNone/>
            </a:pPr>
            <a:r>
              <a:rPr lang="uk-UA" sz="1800" b="1" i="0" u="none" strike="noStrike" cap="none">
                <a:solidFill>
                  <a:srgbClr val="1C1C1C"/>
                </a:solidFill>
                <a:latin typeface="Times New Roman"/>
                <a:ea typeface="Times New Roman"/>
                <a:cs typeface="Times New Roman"/>
                <a:sym typeface="Times New Roman"/>
              </a:rPr>
              <a:t>Мета:</a:t>
            </a:r>
            <a:endParaRPr sz="1800" b="1" i="0" u="none" strike="noStrike" cap="none">
              <a:solidFill>
                <a:srgbClr val="1C1C1C"/>
              </a:solidFill>
              <a:latin typeface="Times New Roman"/>
              <a:ea typeface="Times New Roman"/>
              <a:cs typeface="Times New Roman"/>
              <a:sym typeface="Times New Roman"/>
            </a:endParaRPr>
          </a:p>
        </p:txBody>
      </p:sp>
      <p:sp>
        <p:nvSpPr>
          <p:cNvPr id="1139" name="Google Shape;1139;p37"/>
          <p:cNvSpPr txBox="1"/>
          <p:nvPr/>
        </p:nvSpPr>
        <p:spPr>
          <a:xfrm>
            <a:off x="6651625" y="3870325"/>
            <a:ext cx="2011362" cy="2554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Дати учням достатньо інформації для того, щоб на її основі вони могли виконати практичні завдання за мінімально короткий час</a:t>
            </a:r>
            <a:endParaRPr/>
          </a:p>
        </p:txBody>
      </p:sp>
      <p:grpSp>
        <p:nvGrpSpPr>
          <p:cNvPr id="1140" name="Google Shape;1140;p37"/>
          <p:cNvGrpSpPr/>
          <p:nvPr/>
        </p:nvGrpSpPr>
        <p:grpSpPr>
          <a:xfrm>
            <a:off x="3335337" y="1122362"/>
            <a:ext cx="2828925" cy="1143000"/>
            <a:chOff x="2251" y="1126"/>
            <a:chExt cx="1501" cy="339"/>
          </a:xfrm>
        </p:grpSpPr>
        <p:sp>
          <p:nvSpPr>
            <p:cNvPr id="1141" name="Google Shape;1141;p37"/>
            <p:cNvSpPr/>
            <p:nvPr/>
          </p:nvSpPr>
          <p:spPr>
            <a:xfrm>
              <a:off x="2251" y="1126"/>
              <a:ext cx="1501" cy="339"/>
            </a:xfrm>
            <a:prstGeom prst="roundRect">
              <a:avLst>
                <a:gd name="adj" fmla="val 10800"/>
              </a:avLst>
            </a:prstGeom>
            <a:gradFill>
              <a:gsLst>
                <a:gs pos="0">
                  <a:srgbClr val="545454"/>
                </a:gs>
                <a:gs pos="50000">
                  <a:srgbClr val="EAEAEA"/>
                </a:gs>
                <a:gs pos="100000">
                  <a:srgbClr val="545454"/>
                </a:gs>
              </a:gsLst>
              <a:lin ang="5400000" scaled="0"/>
            </a:gradFill>
            <a:ln>
              <a:noFill/>
            </a:ln>
            <a:effectLst>
              <a:outerShdw blurRad="63500" dist="40160" dir="4293903">
                <a:srgbClr val="FFFFCC">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42" name="Google Shape;1142;p37"/>
            <p:cNvSpPr/>
            <p:nvPr/>
          </p:nvSpPr>
          <p:spPr>
            <a:xfrm>
              <a:off x="2269" y="1145"/>
              <a:ext cx="1466" cy="303"/>
            </a:xfrm>
            <a:prstGeom prst="roundRect">
              <a:avLst>
                <a:gd name="adj" fmla="val 10800"/>
              </a:avLst>
            </a:prstGeom>
            <a:gradFill>
              <a:gsLst>
                <a:gs pos="0">
                  <a:srgbClr val="F59E00">
                    <a:alpha val="89803"/>
                  </a:srgbClr>
                </a:gs>
                <a:gs pos="50000">
                  <a:srgbClr val="FCDEA9"/>
                </a:gs>
                <a:gs pos="100000">
                  <a:srgbClr val="F59E00">
                    <a:alpha val="89803"/>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sp>
        <p:nvSpPr>
          <p:cNvPr id="1143" name="Google Shape;1143;p37"/>
          <p:cNvSpPr txBox="1"/>
          <p:nvPr/>
        </p:nvSpPr>
        <p:spPr>
          <a:xfrm>
            <a:off x="3260725" y="1268412"/>
            <a:ext cx="2949575" cy="7381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1400"/>
              <a:buFont typeface="Arial"/>
              <a:buNone/>
            </a:pPr>
            <a:r>
              <a:rPr lang="uk-UA" sz="1400" b="1" i="0" u="none">
                <a:solidFill>
                  <a:srgbClr val="000099"/>
                </a:solidFill>
                <a:latin typeface="Arial"/>
                <a:ea typeface="Arial"/>
                <a:cs typeface="Arial"/>
                <a:sym typeface="Arial"/>
              </a:rPr>
              <a:t>Оголошення теми</a:t>
            </a:r>
            <a:endParaRPr/>
          </a:p>
          <a:p>
            <a:pPr marL="0" marR="0" lvl="0" indent="0" algn="ctr" rtl="0">
              <a:lnSpc>
                <a:spcPct val="100000"/>
              </a:lnSpc>
              <a:spcBef>
                <a:spcPts val="0"/>
              </a:spcBef>
              <a:spcAft>
                <a:spcPts val="0"/>
              </a:spcAft>
              <a:buClr>
                <a:srgbClr val="000099"/>
              </a:buClr>
              <a:buSzPts val="1400"/>
              <a:buFont typeface="Arial"/>
              <a:buNone/>
            </a:pPr>
            <a:r>
              <a:rPr lang="uk-UA" sz="1400" b="1" i="0" u="none">
                <a:solidFill>
                  <a:srgbClr val="000099"/>
                </a:solidFill>
                <a:latin typeface="Arial"/>
                <a:ea typeface="Arial"/>
                <a:cs typeface="Arial"/>
                <a:sym typeface="Arial"/>
              </a:rPr>
              <a:t> та очікуваних</a:t>
            </a:r>
            <a:endParaRPr/>
          </a:p>
          <a:p>
            <a:pPr marL="0" marR="0" lvl="0" indent="0" algn="ctr" rtl="0">
              <a:lnSpc>
                <a:spcPct val="100000"/>
              </a:lnSpc>
              <a:spcBef>
                <a:spcPts val="0"/>
              </a:spcBef>
              <a:spcAft>
                <a:spcPts val="0"/>
              </a:spcAft>
              <a:buClr>
                <a:srgbClr val="000099"/>
              </a:buClr>
              <a:buSzPts val="1400"/>
              <a:buFont typeface="Arial"/>
              <a:buNone/>
            </a:pPr>
            <a:r>
              <a:rPr lang="uk-UA" sz="1400" b="1" i="0" u="none">
                <a:solidFill>
                  <a:srgbClr val="000099"/>
                </a:solidFill>
                <a:latin typeface="Arial"/>
                <a:ea typeface="Arial"/>
                <a:cs typeface="Arial"/>
                <a:sym typeface="Arial"/>
              </a:rPr>
              <a:t>навчальних результатів</a:t>
            </a:r>
            <a:endParaRPr/>
          </a:p>
        </p:txBody>
      </p:sp>
      <p:pic>
        <p:nvPicPr>
          <p:cNvPr id="1144" name="Google Shape;1144;p37"/>
          <p:cNvPicPr preferRelativeResize="0"/>
          <p:nvPr/>
        </p:nvPicPr>
        <p:blipFill rotWithShape="1">
          <a:blip r:embed="rId3">
            <a:alphaModFix/>
          </a:blip>
          <a:srcRect/>
          <a:stretch/>
        </p:blipFill>
        <p:spPr>
          <a:xfrm>
            <a:off x="6229350" y="1146175"/>
            <a:ext cx="2835275" cy="688975"/>
          </a:xfrm>
          <a:prstGeom prst="rect">
            <a:avLst/>
          </a:prstGeom>
          <a:noFill/>
          <a:ln>
            <a:noFill/>
          </a:ln>
        </p:spPr>
      </p:pic>
      <p:sp>
        <p:nvSpPr>
          <p:cNvPr id="1145" name="Google Shape;1145;p37"/>
          <p:cNvSpPr txBox="1"/>
          <p:nvPr/>
        </p:nvSpPr>
        <p:spPr>
          <a:xfrm>
            <a:off x="6637337" y="1184275"/>
            <a:ext cx="2003425"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Надання необхідної</a:t>
            </a:r>
            <a:endParaRPr/>
          </a:p>
          <a:p>
            <a:pPr marL="0" marR="0" lvl="0" indent="0" algn="ctr"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 інформації</a:t>
            </a:r>
            <a:endParaRPr/>
          </a:p>
        </p:txBody>
      </p:sp>
      <p:pic>
        <p:nvPicPr>
          <p:cNvPr id="1146" name="Google Shape;1146;p37"/>
          <p:cNvPicPr preferRelativeResize="0"/>
          <p:nvPr/>
        </p:nvPicPr>
        <p:blipFill rotWithShape="1">
          <a:blip r:embed="rId4">
            <a:alphaModFix/>
          </a:blip>
          <a:srcRect/>
          <a:stretch/>
        </p:blipFill>
        <p:spPr>
          <a:xfrm>
            <a:off x="390525" y="1377950"/>
            <a:ext cx="2932112" cy="590550"/>
          </a:xfrm>
          <a:prstGeom prst="rect">
            <a:avLst/>
          </a:prstGeom>
          <a:noFill/>
          <a:ln>
            <a:noFill/>
          </a:ln>
        </p:spPr>
      </p:pic>
      <p:sp>
        <p:nvSpPr>
          <p:cNvPr id="1147" name="Google Shape;1147;p37"/>
          <p:cNvSpPr txBox="1"/>
          <p:nvPr/>
        </p:nvSpPr>
        <p:spPr>
          <a:xfrm>
            <a:off x="1019175" y="1438275"/>
            <a:ext cx="1446212"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000"/>
              <a:buFont typeface="Times New Roman"/>
              <a:buNone/>
            </a:pPr>
            <a:r>
              <a:rPr lang="uk-UA" sz="2000" b="1" i="0" u="none">
                <a:solidFill>
                  <a:srgbClr val="000099"/>
                </a:solidFill>
                <a:latin typeface="Times New Roman"/>
                <a:ea typeface="Times New Roman"/>
                <a:cs typeface="Times New Roman"/>
                <a:sym typeface="Times New Roman"/>
              </a:rPr>
              <a:t>Мотивація</a:t>
            </a:r>
            <a:endParaRPr/>
          </a:p>
        </p:txBody>
      </p:sp>
      <p:sp>
        <p:nvSpPr>
          <p:cNvPr id="1148" name="Google Shape;1148;p37"/>
          <p:cNvSpPr/>
          <p:nvPr/>
        </p:nvSpPr>
        <p:spPr>
          <a:xfrm rot="10800000" flipH="1">
            <a:off x="865187" y="1960562"/>
            <a:ext cx="1981200" cy="1371600"/>
          </a:xfrm>
          <a:prstGeom prst="triangle">
            <a:avLst>
              <a:gd name="adj" fmla="val 50000"/>
            </a:avLst>
          </a:prstGeom>
          <a:gradFill>
            <a:gsLst>
              <a:gs pos="0">
                <a:schemeClr val="accent2"/>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49" name="Google Shape;1149;p37"/>
          <p:cNvSpPr/>
          <p:nvPr/>
        </p:nvSpPr>
        <p:spPr>
          <a:xfrm rot="10800000" flipH="1">
            <a:off x="3744912" y="2355850"/>
            <a:ext cx="1981200" cy="1162050"/>
          </a:xfrm>
          <a:prstGeom prst="triangle">
            <a:avLst>
              <a:gd name="adj" fmla="val 50000"/>
            </a:avLst>
          </a:prstGeom>
          <a:gradFill>
            <a:gsLst>
              <a:gs pos="0">
                <a:schemeClr val="hlink"/>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50" name="Google Shape;1150;p37"/>
          <p:cNvSpPr/>
          <p:nvPr/>
        </p:nvSpPr>
        <p:spPr>
          <a:xfrm rot="10800000" flipH="1">
            <a:off x="6701912" y="1873886"/>
            <a:ext cx="1981200" cy="1371600"/>
          </a:xfrm>
          <a:prstGeom prst="triangle">
            <a:avLst>
              <a:gd name="adj" fmla="val 50000"/>
            </a:avLst>
          </a:prstGeom>
          <a:solidFill>
            <a:srgbClr val="AFD0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38"/>
          <p:cNvSpPr txBox="1"/>
          <p:nvPr/>
        </p:nvSpPr>
        <p:spPr>
          <a:xfrm>
            <a:off x="73025" y="504825"/>
            <a:ext cx="4310062" cy="6164262"/>
          </a:xfrm>
          <a:prstGeom prst="rect">
            <a:avLst/>
          </a:prstGeom>
          <a:solidFill>
            <a:srgbClr val="F0F5D0"/>
          </a:solidFill>
          <a:ln w="10000" cap="flat" cmpd="sng">
            <a:solidFill>
              <a:srgbClr val="418AB3"/>
            </a:solidFill>
            <a:prstDash val="solid"/>
            <a:miter lim="800000"/>
            <a:headEnd type="none" w="sm" len="sm"/>
            <a:tailEnd type="none" w="sm" len="sm"/>
          </a:ln>
        </p:spPr>
        <p:txBody>
          <a:bodyPr spcFirstLastPara="1" wrap="square" lIns="91425" tIns="45700" rIns="91425" bIns="45700" anchor="t" anchorCtr="0">
            <a:normAutofit/>
          </a:bodyPr>
          <a:lstStyle/>
          <a:p>
            <a:pPr marL="365125" marR="0" lvl="0" indent="-255587" algn="l" rtl="0">
              <a:lnSpc>
                <a:spcPct val="100000"/>
              </a:lnSpc>
              <a:spcBef>
                <a:spcPts val="0"/>
              </a:spcBef>
              <a:spcAft>
                <a:spcPts val="0"/>
              </a:spcAft>
              <a:buClr>
                <a:schemeClr val="accent1"/>
              </a:buClr>
              <a:buSzPts val="1632"/>
              <a:buFont typeface="Noto Sans Symbols"/>
              <a:buChar char="🞂"/>
            </a:pPr>
            <a:r>
              <a:rPr lang="uk-UA" sz="2400" b="1" i="0" u="none">
                <a:solidFill>
                  <a:srgbClr val="800000"/>
                </a:solidFill>
                <a:latin typeface="Times New Roman"/>
                <a:ea typeface="Times New Roman"/>
                <a:cs typeface="Times New Roman"/>
                <a:sym typeface="Times New Roman"/>
              </a:rPr>
              <a:t>Пасивна модель навчання</a:t>
            </a:r>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255587" algn="l" rtl="0">
              <a:lnSpc>
                <a:spcPct val="100000"/>
              </a:lnSpc>
              <a:spcBef>
                <a:spcPts val="400"/>
              </a:spcBef>
              <a:spcAft>
                <a:spcPts val="0"/>
              </a:spcAft>
              <a:buClr>
                <a:schemeClr val="dk1"/>
              </a:buClr>
              <a:buSzPts val="2700"/>
              <a:buFont typeface="Times New Roman"/>
              <a:buNone/>
            </a:pPr>
            <a:endParaRPr sz="2700" b="0" i="0" u="none">
              <a:solidFill>
                <a:schemeClr val="dk1"/>
              </a:solidFill>
              <a:latin typeface="Corbel"/>
              <a:ea typeface="Corbel"/>
              <a:cs typeface="Corbel"/>
              <a:sym typeface="Corbel"/>
            </a:endParaRPr>
          </a:p>
          <a:p>
            <a:pPr marL="365125" marR="0" lvl="0" indent="-255587" algn="l" rtl="0">
              <a:lnSpc>
                <a:spcPct val="100000"/>
              </a:lnSpc>
              <a:spcBef>
                <a:spcPts val="400"/>
              </a:spcBef>
              <a:spcAft>
                <a:spcPts val="0"/>
              </a:spcAft>
              <a:buClr>
                <a:schemeClr val="dk1"/>
              </a:buClr>
              <a:buSzPts val="2700"/>
              <a:buFont typeface="Corbel"/>
              <a:buNone/>
            </a:pPr>
            <a:r>
              <a:rPr lang="uk-UA" sz="2700" b="0" i="0" u="none">
                <a:solidFill>
                  <a:schemeClr val="dk1"/>
                </a:solidFill>
                <a:latin typeface="Corbel"/>
                <a:ea typeface="Corbel"/>
                <a:cs typeface="Corbel"/>
                <a:sym typeface="Corbel"/>
              </a:rPr>
              <a:t>           </a:t>
            </a:r>
            <a:endParaRPr/>
          </a:p>
          <a:p>
            <a:pPr marL="365125" marR="0" lvl="0" indent="-255587" algn="l" rtl="0">
              <a:lnSpc>
                <a:spcPct val="100000"/>
              </a:lnSpc>
              <a:spcBef>
                <a:spcPts val="400"/>
              </a:spcBef>
              <a:spcAft>
                <a:spcPts val="0"/>
              </a:spcAft>
              <a:buClr>
                <a:schemeClr val="dk1"/>
              </a:buClr>
              <a:buSzPts val="2700"/>
              <a:buFont typeface="Times New Roman"/>
              <a:buNone/>
            </a:pPr>
            <a:endParaRPr sz="2700" b="0" i="0" u="none">
              <a:solidFill>
                <a:schemeClr val="dk1"/>
              </a:solidFill>
              <a:latin typeface="Corbel"/>
              <a:ea typeface="Corbel"/>
              <a:cs typeface="Corbel"/>
              <a:sym typeface="Corbel"/>
            </a:endParaRPr>
          </a:p>
          <a:p>
            <a:pPr marL="365125" marR="0" lvl="0" indent="-255587" algn="l" rtl="0">
              <a:lnSpc>
                <a:spcPct val="100000"/>
              </a:lnSpc>
              <a:spcBef>
                <a:spcPts val="400"/>
              </a:spcBef>
              <a:spcAft>
                <a:spcPts val="0"/>
              </a:spcAft>
              <a:buClr>
                <a:schemeClr val="dk1"/>
              </a:buClr>
              <a:buSzPts val="2700"/>
              <a:buFont typeface="Corbel"/>
              <a:buNone/>
            </a:pPr>
            <a:r>
              <a:rPr lang="uk-UA" sz="2700" b="0" i="0" u="none">
                <a:solidFill>
                  <a:schemeClr val="dk1"/>
                </a:solidFill>
                <a:latin typeface="Corbel"/>
                <a:ea typeface="Corbel"/>
                <a:cs typeface="Corbel"/>
                <a:sym typeface="Corbel"/>
              </a:rPr>
              <a:t>         </a:t>
            </a:r>
            <a:r>
              <a:rPr lang="uk-UA" sz="2800" b="1" i="1" u="none">
                <a:solidFill>
                  <a:schemeClr val="dk1"/>
                </a:solidFill>
                <a:latin typeface="Corbel"/>
                <a:ea typeface="Corbel"/>
                <a:cs typeface="Corbel"/>
                <a:sym typeface="Corbel"/>
              </a:rPr>
              <a:t>            </a:t>
            </a:r>
            <a:endParaRPr/>
          </a:p>
          <a:p>
            <a:pPr marL="365125" marR="0" lvl="0" indent="-255587" algn="ctr" rtl="0">
              <a:lnSpc>
                <a:spcPct val="100000"/>
              </a:lnSpc>
              <a:spcBef>
                <a:spcPts val="400"/>
              </a:spcBef>
              <a:spcAft>
                <a:spcPts val="0"/>
              </a:spcAft>
              <a:buClr>
                <a:schemeClr val="dk1"/>
              </a:buClr>
              <a:buSzPts val="2800"/>
              <a:buFont typeface="Corbel"/>
              <a:buNone/>
            </a:pPr>
            <a:r>
              <a:rPr lang="uk-UA" sz="2800" b="1" i="1" u="none">
                <a:solidFill>
                  <a:schemeClr val="dk1"/>
                </a:solidFill>
                <a:latin typeface="Corbel"/>
                <a:ea typeface="Corbel"/>
                <a:cs typeface="Corbel"/>
                <a:sym typeface="Corbel"/>
              </a:rPr>
              <a:t>         </a:t>
            </a:r>
            <a:r>
              <a:rPr lang="uk-UA" sz="2800" b="1" i="1" u="none">
                <a:solidFill>
                  <a:srgbClr val="800000"/>
                </a:solidFill>
                <a:latin typeface="Times New Roman"/>
                <a:ea typeface="Times New Roman"/>
                <a:cs typeface="Times New Roman"/>
                <a:sym typeface="Times New Roman"/>
              </a:rPr>
              <a:t>модель  “Монолог”                   </a:t>
            </a:r>
            <a:endParaRPr/>
          </a:p>
        </p:txBody>
      </p:sp>
      <p:sp>
        <p:nvSpPr>
          <p:cNvPr id="1156" name="Google Shape;1156;p38"/>
          <p:cNvSpPr/>
          <p:nvPr/>
        </p:nvSpPr>
        <p:spPr>
          <a:xfrm>
            <a:off x="62907" y="1626190"/>
            <a:ext cx="1750992" cy="3068984"/>
          </a:xfrm>
          <a:prstGeom prst="triangle">
            <a:avLst>
              <a:gd name="adj" fmla="val 50000"/>
            </a:avLst>
          </a:prstGeom>
          <a:solidFill>
            <a:srgbClr val="800000"/>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57" name="Google Shape;1157;p38"/>
          <p:cNvSpPr/>
          <p:nvPr/>
        </p:nvSpPr>
        <p:spPr>
          <a:xfrm>
            <a:off x="6500826" y="3214686"/>
            <a:ext cx="1485904" cy="1514492"/>
          </a:xfrm>
          <a:prstGeom prst="smileyFace">
            <a:avLst>
              <a:gd name="adj" fmla="val 427"/>
            </a:avLst>
          </a:prstGeom>
          <a:solidFill>
            <a:schemeClr val="accent4"/>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58" name="Google Shape;1158;p38"/>
          <p:cNvSpPr/>
          <p:nvPr/>
        </p:nvSpPr>
        <p:spPr>
          <a:xfrm>
            <a:off x="6653226" y="3367086"/>
            <a:ext cx="1485904" cy="1514492"/>
          </a:xfrm>
          <a:prstGeom prst="smileyFace">
            <a:avLst>
              <a:gd name="adj" fmla="val 427"/>
            </a:avLst>
          </a:prstGeom>
          <a:solidFill>
            <a:schemeClr val="accent4"/>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59" name="Google Shape;1159;p38"/>
          <p:cNvSpPr/>
          <p:nvPr/>
        </p:nvSpPr>
        <p:spPr>
          <a:xfrm>
            <a:off x="2816855" y="2288369"/>
            <a:ext cx="1485904" cy="1514492"/>
          </a:xfrm>
          <a:prstGeom prst="smileyFace">
            <a:avLst>
              <a:gd name="adj" fmla="val 427"/>
            </a:avLst>
          </a:prstGeom>
          <a:solidFill>
            <a:srgbClr val="7C891D"/>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60" name="Google Shape;1160;p38"/>
          <p:cNvSpPr/>
          <p:nvPr/>
        </p:nvSpPr>
        <p:spPr>
          <a:xfrm>
            <a:off x="1420309" y="2724144"/>
            <a:ext cx="1350895" cy="642942"/>
          </a:xfrm>
          <a:prstGeom prst="rightArrow">
            <a:avLst>
              <a:gd name="adj1" fmla="val 50000"/>
              <a:gd name="adj2" fmla="val 500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61" name="Google Shape;1161;p38"/>
          <p:cNvSpPr txBox="1"/>
          <p:nvPr/>
        </p:nvSpPr>
        <p:spPr>
          <a:xfrm>
            <a:off x="4449762" y="533400"/>
            <a:ext cx="4652962" cy="6135687"/>
          </a:xfrm>
          <a:prstGeom prst="rect">
            <a:avLst/>
          </a:prstGeom>
          <a:solidFill>
            <a:srgbClr val="D8E8F1"/>
          </a:solidFill>
          <a:ln w="10000" cap="flat" cmpd="sng">
            <a:solidFill>
              <a:srgbClr val="FE9E00"/>
            </a:solidFill>
            <a:prstDash val="solid"/>
            <a:miter lim="800000"/>
            <a:headEnd type="none" w="sm" len="sm"/>
            <a:tailEnd type="none" w="sm" len="sm"/>
          </a:ln>
        </p:spPr>
        <p:txBody>
          <a:bodyPr spcFirstLastPara="1" wrap="square" lIns="91425" tIns="45700" rIns="91425" bIns="45700" anchor="t" anchorCtr="0">
            <a:normAutofit/>
          </a:bodyPr>
          <a:lstStyle/>
          <a:p>
            <a:pPr marL="365125" marR="0" lvl="0" indent="-255587" algn="l" rtl="0">
              <a:lnSpc>
                <a:spcPct val="100000"/>
              </a:lnSpc>
              <a:spcBef>
                <a:spcPts val="0"/>
              </a:spcBef>
              <a:spcAft>
                <a:spcPts val="0"/>
              </a:spcAft>
              <a:buClr>
                <a:schemeClr val="accent1"/>
              </a:buClr>
              <a:buSzPts val="1632"/>
              <a:buFont typeface="Noto Sans Symbols"/>
              <a:buChar char="🞂"/>
            </a:pPr>
            <a:r>
              <a:rPr lang="uk-UA" sz="2400" b="1" i="0" u="none">
                <a:solidFill>
                  <a:srgbClr val="800000"/>
                </a:solidFill>
                <a:latin typeface="Times New Roman"/>
                <a:ea typeface="Times New Roman"/>
                <a:cs typeface="Times New Roman"/>
                <a:sym typeface="Times New Roman"/>
              </a:rPr>
              <a:t> Активна модель навчання</a:t>
            </a:r>
            <a:endParaRPr/>
          </a:p>
          <a:p>
            <a:pPr marL="365125" marR="0" lvl="0" indent="-151955" algn="l" rtl="0">
              <a:lnSpc>
                <a:spcPct val="100000"/>
              </a:lnSpc>
              <a:spcBef>
                <a:spcPts val="400"/>
              </a:spcBef>
              <a:spcAft>
                <a:spcPts val="0"/>
              </a:spcAft>
              <a:buClr>
                <a:schemeClr val="accent1"/>
              </a:buClr>
              <a:buSzPts val="1632"/>
              <a:buFont typeface="Noto Sans Symbols"/>
              <a:buNone/>
            </a:pPr>
            <a:endParaRPr sz="2400" b="1" i="0" u="none">
              <a:solidFill>
                <a:srgbClr val="800000"/>
              </a:solidFill>
              <a:latin typeface="Times New Roman"/>
              <a:ea typeface="Times New Roman"/>
              <a:cs typeface="Times New Roman"/>
              <a:sym typeface="Times New Roman"/>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139001" algn="l" rtl="0">
              <a:lnSpc>
                <a:spcPct val="100000"/>
              </a:lnSpc>
              <a:spcBef>
                <a:spcPts val="400"/>
              </a:spcBef>
              <a:spcAft>
                <a:spcPts val="0"/>
              </a:spcAft>
              <a:buClr>
                <a:schemeClr val="accent1"/>
              </a:buClr>
              <a:buSzPts val="1836"/>
              <a:buFont typeface="Noto Sans Symbols"/>
              <a:buNone/>
            </a:pPr>
            <a:endParaRPr sz="2700" b="0" i="0" u="none">
              <a:solidFill>
                <a:schemeClr val="dk1"/>
              </a:solidFill>
              <a:latin typeface="Corbel"/>
              <a:ea typeface="Corbel"/>
              <a:cs typeface="Corbel"/>
              <a:sym typeface="Corbel"/>
            </a:endParaRPr>
          </a:p>
          <a:p>
            <a:pPr marL="365125" marR="0" lvl="0" indent="-255587" algn="l" rtl="0">
              <a:lnSpc>
                <a:spcPct val="100000"/>
              </a:lnSpc>
              <a:spcBef>
                <a:spcPts val="400"/>
              </a:spcBef>
              <a:spcAft>
                <a:spcPts val="0"/>
              </a:spcAft>
              <a:buClr>
                <a:schemeClr val="dk1"/>
              </a:buClr>
              <a:buSzPts val="2700"/>
              <a:buFont typeface="Times New Roman"/>
              <a:buNone/>
            </a:pPr>
            <a:endParaRPr sz="2700" b="0" i="0" u="none">
              <a:solidFill>
                <a:schemeClr val="dk1"/>
              </a:solidFill>
              <a:latin typeface="Corbel"/>
              <a:ea typeface="Corbel"/>
              <a:cs typeface="Corbel"/>
              <a:sym typeface="Corbel"/>
            </a:endParaRPr>
          </a:p>
          <a:p>
            <a:pPr marL="365125" marR="0" lvl="0" indent="-255587" algn="l" rtl="0">
              <a:lnSpc>
                <a:spcPct val="100000"/>
              </a:lnSpc>
              <a:spcBef>
                <a:spcPts val="400"/>
              </a:spcBef>
              <a:spcAft>
                <a:spcPts val="0"/>
              </a:spcAft>
              <a:buClr>
                <a:schemeClr val="dk1"/>
              </a:buClr>
              <a:buSzPts val="2700"/>
              <a:buFont typeface="Corbel"/>
              <a:buNone/>
            </a:pPr>
            <a:r>
              <a:rPr lang="uk-UA" sz="2700" b="0" i="0" u="none">
                <a:solidFill>
                  <a:schemeClr val="dk1"/>
                </a:solidFill>
                <a:latin typeface="Corbel"/>
                <a:ea typeface="Corbel"/>
                <a:cs typeface="Corbel"/>
                <a:sym typeface="Corbel"/>
              </a:rPr>
              <a:t>                    </a:t>
            </a:r>
            <a:r>
              <a:rPr lang="uk-UA" sz="2800" b="1" i="1" u="none">
                <a:solidFill>
                  <a:schemeClr val="dk1"/>
                </a:solidFill>
                <a:latin typeface="Corbel"/>
                <a:ea typeface="Corbel"/>
                <a:cs typeface="Corbel"/>
                <a:sym typeface="Corbel"/>
              </a:rPr>
              <a:t>            </a:t>
            </a:r>
            <a:endParaRPr/>
          </a:p>
          <a:p>
            <a:pPr marL="365125" marR="0" lvl="0" indent="-255587" algn="ctr" rtl="0">
              <a:lnSpc>
                <a:spcPct val="100000"/>
              </a:lnSpc>
              <a:spcBef>
                <a:spcPts val="400"/>
              </a:spcBef>
              <a:spcAft>
                <a:spcPts val="0"/>
              </a:spcAft>
              <a:buClr>
                <a:schemeClr val="dk1"/>
              </a:buClr>
              <a:buSzPts val="2800"/>
              <a:buFont typeface="Times New Roman"/>
              <a:buNone/>
            </a:pPr>
            <a:endParaRPr sz="2800" b="1" i="1" u="none">
              <a:solidFill>
                <a:schemeClr val="dk1"/>
              </a:solidFill>
              <a:latin typeface="Corbel"/>
              <a:ea typeface="Corbel"/>
              <a:cs typeface="Corbel"/>
              <a:sym typeface="Corbel"/>
            </a:endParaRPr>
          </a:p>
          <a:p>
            <a:pPr marL="365125" marR="0" lvl="0" indent="-255587" algn="ctr" rtl="0">
              <a:lnSpc>
                <a:spcPct val="100000"/>
              </a:lnSpc>
              <a:spcBef>
                <a:spcPts val="400"/>
              </a:spcBef>
              <a:spcAft>
                <a:spcPts val="0"/>
              </a:spcAft>
              <a:buClr>
                <a:schemeClr val="dk1"/>
              </a:buClr>
              <a:buSzPts val="2800"/>
              <a:buFont typeface="Corbel"/>
              <a:buNone/>
            </a:pPr>
            <a:r>
              <a:rPr lang="uk-UA" sz="2800" b="1" i="1" u="none">
                <a:solidFill>
                  <a:schemeClr val="dk1"/>
                </a:solidFill>
                <a:latin typeface="Corbel"/>
                <a:ea typeface="Corbel"/>
                <a:cs typeface="Corbel"/>
                <a:sym typeface="Corbel"/>
              </a:rPr>
              <a:t>          </a:t>
            </a:r>
            <a:endParaRPr/>
          </a:p>
          <a:p>
            <a:pPr marL="365125" marR="0" lvl="0" indent="-255587" algn="ctr" rtl="0">
              <a:lnSpc>
                <a:spcPct val="100000"/>
              </a:lnSpc>
              <a:spcBef>
                <a:spcPts val="400"/>
              </a:spcBef>
              <a:spcAft>
                <a:spcPts val="0"/>
              </a:spcAft>
              <a:buClr>
                <a:srgbClr val="800000"/>
              </a:buClr>
              <a:buSzPts val="2800"/>
              <a:buFont typeface="Times New Roman"/>
              <a:buNone/>
            </a:pPr>
            <a:r>
              <a:rPr lang="uk-UA" sz="2800" b="1" i="1" u="none">
                <a:solidFill>
                  <a:srgbClr val="800000"/>
                </a:solidFill>
                <a:latin typeface="Times New Roman"/>
                <a:ea typeface="Times New Roman"/>
                <a:cs typeface="Times New Roman"/>
                <a:sym typeface="Times New Roman"/>
              </a:rPr>
              <a:t>модель  “Діалог”                   </a:t>
            </a:r>
            <a:endParaRPr/>
          </a:p>
        </p:txBody>
      </p:sp>
      <p:sp>
        <p:nvSpPr>
          <p:cNvPr id="1162" name="Google Shape;1162;p38"/>
          <p:cNvSpPr/>
          <p:nvPr/>
        </p:nvSpPr>
        <p:spPr>
          <a:xfrm>
            <a:off x="7651848" y="1607557"/>
            <a:ext cx="1485904" cy="1477742"/>
          </a:xfrm>
          <a:prstGeom prst="smileyFace">
            <a:avLst>
              <a:gd name="adj" fmla="val 427"/>
            </a:avLst>
          </a:prstGeom>
          <a:solidFill>
            <a:srgbClr val="7C891D"/>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63" name="Google Shape;1163;p38"/>
          <p:cNvSpPr/>
          <p:nvPr/>
        </p:nvSpPr>
        <p:spPr>
          <a:xfrm>
            <a:off x="4487148" y="1382798"/>
            <a:ext cx="1750992" cy="3068984"/>
          </a:xfrm>
          <a:prstGeom prst="triangle">
            <a:avLst>
              <a:gd name="adj" fmla="val 50000"/>
            </a:avLst>
          </a:prstGeom>
          <a:solidFill>
            <a:srgbClr val="800000"/>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64" name="Google Shape;1164;p38"/>
          <p:cNvSpPr/>
          <p:nvPr/>
        </p:nvSpPr>
        <p:spPr>
          <a:xfrm>
            <a:off x="7546526" y="3437632"/>
            <a:ext cx="1485904" cy="1514492"/>
          </a:xfrm>
          <a:prstGeom prst="smileyFace">
            <a:avLst>
              <a:gd name="adj" fmla="val 427"/>
            </a:avLst>
          </a:prstGeom>
          <a:solidFill>
            <a:srgbClr val="7C891D"/>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65" name="Google Shape;1165;p38"/>
          <p:cNvSpPr/>
          <p:nvPr/>
        </p:nvSpPr>
        <p:spPr>
          <a:xfrm>
            <a:off x="5846493" y="2857469"/>
            <a:ext cx="1963331" cy="642942"/>
          </a:xfrm>
          <a:prstGeom prst="leftRightArrow">
            <a:avLst>
              <a:gd name="adj1" fmla="val 50000"/>
              <a:gd name="adj2" fmla="val 500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39"/>
          <p:cNvSpPr txBox="1">
            <a:spLocks noGrp="1"/>
          </p:cNvSpPr>
          <p:nvPr>
            <p:ph type="title"/>
          </p:nvPr>
        </p:nvSpPr>
        <p:spPr>
          <a:xfrm>
            <a:off x="439737" y="69850"/>
            <a:ext cx="8229600" cy="596900"/>
          </a:xfrm>
          <a:prstGeom prst="rect">
            <a:avLst/>
          </a:prstGeom>
          <a:solidFill>
            <a:srgbClr val="E6E6E6"/>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00000"/>
              </a:buClr>
              <a:buSzPts val="3600"/>
              <a:buFont typeface="Times New Roman"/>
              <a:buNone/>
            </a:pPr>
            <a:r>
              <a:rPr lang="uk-UA" sz="3600" b="0" i="0" u="none">
                <a:solidFill>
                  <a:srgbClr val="800000"/>
                </a:solidFill>
                <a:latin typeface="Times New Roman"/>
                <a:ea typeface="Times New Roman"/>
                <a:cs typeface="Times New Roman"/>
                <a:sym typeface="Times New Roman"/>
              </a:rPr>
              <a:t>Інтерактивна модель навчання</a:t>
            </a:r>
            <a:endParaRPr/>
          </a:p>
        </p:txBody>
      </p:sp>
      <p:sp>
        <p:nvSpPr>
          <p:cNvPr id="1171" name="Google Shape;1171;p39"/>
          <p:cNvSpPr/>
          <p:nvPr/>
        </p:nvSpPr>
        <p:spPr>
          <a:xfrm>
            <a:off x="771093" y="1477013"/>
            <a:ext cx="2280196" cy="3429024"/>
          </a:xfrm>
          <a:prstGeom prst="triangle">
            <a:avLst>
              <a:gd name="adj" fmla="val 49523"/>
            </a:avLst>
          </a:prstGeom>
          <a:solidFill>
            <a:srgbClr val="800000"/>
          </a:solidFill>
          <a:ln>
            <a:noFill/>
          </a:ln>
          <a:effectLst>
            <a:outerShdw blurRad="225425" dist="50800" dir="5220000" algn="ctr">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2" name="Google Shape;1172;p39"/>
          <p:cNvSpPr/>
          <p:nvPr/>
        </p:nvSpPr>
        <p:spPr>
          <a:xfrm rot="-1945651">
            <a:off x="2535419" y="2860029"/>
            <a:ext cx="1216152" cy="484632"/>
          </a:xfrm>
          <a:prstGeom prst="leftRightArrow">
            <a:avLst>
              <a:gd name="adj1" fmla="val 50000"/>
              <a:gd name="adj2" fmla="val 500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3" name="Google Shape;1173;p39"/>
          <p:cNvSpPr/>
          <p:nvPr/>
        </p:nvSpPr>
        <p:spPr>
          <a:xfrm rot="1089540">
            <a:off x="3055272" y="4694309"/>
            <a:ext cx="1216152" cy="484632"/>
          </a:xfrm>
          <a:prstGeom prst="leftRightArrow">
            <a:avLst>
              <a:gd name="adj1" fmla="val 50000"/>
              <a:gd name="adj2" fmla="val 500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4" name="Google Shape;1174;p39"/>
          <p:cNvSpPr/>
          <p:nvPr/>
        </p:nvSpPr>
        <p:spPr>
          <a:xfrm rot="1495453">
            <a:off x="5474740" y="2591117"/>
            <a:ext cx="1216152" cy="484632"/>
          </a:xfrm>
          <a:prstGeom prst="leftRightArrow">
            <a:avLst>
              <a:gd name="adj1" fmla="val 50000"/>
              <a:gd name="adj2" fmla="val 500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5" name="Google Shape;1175;p39"/>
          <p:cNvSpPr/>
          <p:nvPr/>
        </p:nvSpPr>
        <p:spPr>
          <a:xfrm>
            <a:off x="6786577" y="2357429"/>
            <a:ext cx="1883117" cy="1871683"/>
          </a:xfrm>
          <a:prstGeom prst="smileyFace">
            <a:avLst>
              <a:gd name="adj" fmla="val 4653"/>
            </a:avLst>
          </a:prstGeom>
          <a:solidFill>
            <a:srgbClr val="7C891D"/>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6" name="Google Shape;1176;p39"/>
          <p:cNvSpPr/>
          <p:nvPr/>
        </p:nvSpPr>
        <p:spPr>
          <a:xfrm>
            <a:off x="3563887" y="1550150"/>
            <a:ext cx="1952009" cy="1464516"/>
          </a:xfrm>
          <a:prstGeom prst="smileyFace">
            <a:avLst>
              <a:gd name="adj" fmla="val 4653"/>
            </a:avLst>
          </a:prstGeom>
          <a:solidFill>
            <a:srgbClr val="7C891D"/>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7" name="Google Shape;1177;p39"/>
          <p:cNvSpPr/>
          <p:nvPr/>
        </p:nvSpPr>
        <p:spPr>
          <a:xfrm>
            <a:off x="3786692" y="5135148"/>
            <a:ext cx="2513500" cy="1359504"/>
          </a:xfrm>
          <a:prstGeom prst="smileyFace">
            <a:avLst>
              <a:gd name="adj" fmla="val 4653"/>
            </a:avLst>
          </a:prstGeom>
          <a:solidFill>
            <a:srgbClr val="7C891D"/>
          </a:solidFill>
          <a:ln w="19050" cap="flat" cmpd="sng">
            <a:solidFill>
              <a:srgbClr val="2045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8" name="Google Shape;1178;p39"/>
          <p:cNvSpPr/>
          <p:nvPr/>
        </p:nvSpPr>
        <p:spPr>
          <a:xfrm rot="-2970385">
            <a:off x="6043260" y="4663721"/>
            <a:ext cx="1216152" cy="484632"/>
          </a:xfrm>
          <a:prstGeom prst="leftRightArrow">
            <a:avLst>
              <a:gd name="adj1" fmla="val 50000"/>
              <a:gd name="adj2" fmla="val 500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79" name="Google Shape;1179;p39"/>
          <p:cNvSpPr/>
          <p:nvPr/>
        </p:nvSpPr>
        <p:spPr>
          <a:xfrm rot="-664613">
            <a:off x="3553200" y="3063261"/>
            <a:ext cx="2746422" cy="1988968"/>
          </a:xfrm>
          <a:prstGeom prst="quadArrow">
            <a:avLst>
              <a:gd name="adj1" fmla="val 13123"/>
              <a:gd name="adj2" fmla="val 12701"/>
              <a:gd name="adj3" fmla="val 22500"/>
            </a:avLst>
          </a:prstGeom>
          <a:gradFill>
            <a:gsLst>
              <a:gs pos="0">
                <a:schemeClr val="accent2"/>
              </a:gs>
              <a:gs pos="90000">
                <a:srgbClr val="E35022"/>
              </a:gs>
              <a:gs pos="100000">
                <a:srgbClr val="D94112"/>
              </a:gs>
            </a:gsLst>
            <a:path path="circle">
              <a:fillToRect l="50000" t="50000" r="50000" b="50000"/>
            </a:path>
            <a:tileRect/>
          </a:gra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chemeClr val="lt1"/>
              </a:solidFill>
              <a:latin typeface="Corbel"/>
              <a:ea typeface="Corbel"/>
              <a:cs typeface="Corbel"/>
              <a:sym typeface="Corbel"/>
            </a:endParaRPr>
          </a:p>
        </p:txBody>
      </p:sp>
      <p:sp>
        <p:nvSpPr>
          <p:cNvPr id="1180" name="Google Shape;1180;p39"/>
          <p:cNvSpPr txBox="1"/>
          <p:nvPr/>
        </p:nvSpPr>
        <p:spPr>
          <a:xfrm>
            <a:off x="4275137" y="1035050"/>
            <a:ext cx="3597275" cy="5857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Модель «Полілог»</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40"/>
          <p:cNvSpPr txBox="1"/>
          <p:nvPr/>
        </p:nvSpPr>
        <p:spPr>
          <a:xfrm>
            <a:off x="444500" y="219075"/>
            <a:ext cx="7008812" cy="58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folHlink"/>
              </a:buClr>
              <a:buSzPts val="3200"/>
              <a:buFont typeface="Arial"/>
              <a:buNone/>
            </a:pPr>
            <a:r>
              <a:rPr lang="uk-UA" sz="3200" b="1" i="0" u="none">
                <a:solidFill>
                  <a:schemeClr val="folHlink"/>
                </a:solidFill>
                <a:latin typeface="Arial"/>
                <a:ea typeface="Arial"/>
                <a:cs typeface="Arial"/>
                <a:sym typeface="Arial"/>
              </a:rPr>
              <a:t> </a:t>
            </a:r>
            <a:endParaRPr/>
          </a:p>
        </p:txBody>
      </p:sp>
      <p:pic>
        <p:nvPicPr>
          <p:cNvPr id="1186" name="Google Shape;1186;p40"/>
          <p:cNvPicPr preferRelativeResize="0"/>
          <p:nvPr/>
        </p:nvPicPr>
        <p:blipFill rotWithShape="1">
          <a:blip r:embed="rId3">
            <a:alphaModFix/>
          </a:blip>
          <a:srcRect/>
          <a:stretch/>
        </p:blipFill>
        <p:spPr>
          <a:xfrm>
            <a:off x="762795" y="-34131"/>
            <a:ext cx="7869236" cy="1425575"/>
          </a:xfrm>
          <a:prstGeom prst="roundRect">
            <a:avLst>
              <a:gd name="adj" fmla="val 8594"/>
            </a:avLst>
          </a:prstGeom>
          <a:solidFill>
            <a:srgbClr val="ECECEC"/>
          </a:solidFill>
          <a:ln w="9525" cap="flat" cmpd="sng">
            <a:solidFill>
              <a:srgbClr val="FF0000"/>
            </a:solidFill>
            <a:prstDash val="solid"/>
            <a:round/>
            <a:headEnd type="none" w="sm" len="sm"/>
            <a:tailEnd type="none" w="sm" len="sm"/>
          </a:ln>
          <a:effectLst>
            <a:reflection stA="38000" endPos="28000" dist="5000" dir="5400000" sy="-100000" algn="bl" rotWithShape="0"/>
          </a:effectLst>
        </p:spPr>
      </p:pic>
      <p:sp>
        <p:nvSpPr>
          <p:cNvPr id="1187" name="Google Shape;1187;p40"/>
          <p:cNvSpPr/>
          <p:nvPr/>
        </p:nvSpPr>
        <p:spPr>
          <a:xfrm>
            <a:off x="177800" y="3327400"/>
            <a:ext cx="2071687" cy="3500437"/>
          </a:xfrm>
          <a:prstGeom prst="roundRect">
            <a:avLst>
              <a:gd name="adj" fmla="val 219"/>
            </a:avLst>
          </a:prstGeom>
          <a:solidFill>
            <a:srgbClr val="FCE5CD"/>
          </a:solidFill>
          <a:ln w="57150" cap="flat" cmpd="sng">
            <a:solidFill>
              <a:schemeClr val="fo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Робота в парах;</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Ротаційні</a:t>
            </a:r>
            <a:r>
              <a:rPr lang="uk-UA" sz="1800" b="0" i="0" u="none">
                <a:solidFill>
                  <a:schemeClr val="dk1"/>
                </a:solidFill>
                <a:latin typeface="Times New Roman"/>
                <a:ea typeface="Times New Roman"/>
                <a:cs typeface="Times New Roman"/>
                <a:sym typeface="Times New Roman"/>
              </a:rPr>
              <a:t> </a:t>
            </a:r>
            <a:r>
              <a:rPr lang="uk-UA" sz="1600" b="1" i="0" u="none">
                <a:solidFill>
                  <a:srgbClr val="800000"/>
                </a:solidFill>
                <a:latin typeface="Times New Roman"/>
                <a:ea typeface="Times New Roman"/>
                <a:cs typeface="Times New Roman"/>
                <a:sym typeface="Times New Roman"/>
              </a:rPr>
              <a:t>трійки;</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Робота в малих</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 групах</a:t>
            </a:r>
            <a:r>
              <a:rPr lang="uk-UA" sz="1600" b="1" i="0" u="none">
                <a:solidFill>
                  <a:srgbClr val="000000"/>
                </a:solidFill>
                <a:latin typeface="Times New Roman"/>
                <a:ea typeface="Times New Roman"/>
                <a:cs typeface="Times New Roman"/>
                <a:sym typeface="Times New Roman"/>
              </a:rPr>
              <a:t> </a:t>
            </a:r>
            <a:r>
              <a:rPr lang="uk-UA" sz="1600" b="1" i="0" u="none">
                <a:solidFill>
                  <a:srgbClr val="800000"/>
                </a:solidFill>
                <a:latin typeface="Times New Roman"/>
                <a:ea typeface="Times New Roman"/>
                <a:cs typeface="Times New Roman"/>
                <a:sym typeface="Times New Roman"/>
              </a:rPr>
              <a:t>(«Діалог»,</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 «Синтез думок»,</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 «Пошук інформації», </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«Коло ідей»,</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 «Спільний проект») </a:t>
            </a:r>
            <a:endParaRPr sz="1800" b="1" i="0" u="none">
              <a:solidFill>
                <a:srgbClr val="800000"/>
              </a:solidFill>
              <a:latin typeface="Times New Roman"/>
              <a:ea typeface="Times New Roman"/>
              <a:cs typeface="Times New Roman"/>
              <a:sym typeface="Times New Roman"/>
            </a:endParaRPr>
          </a:p>
          <a:p>
            <a:pPr marL="0" marR="0" lvl="0" indent="-12700" algn="l" rtl="0">
              <a:lnSpc>
                <a:spcPct val="100000"/>
              </a:lnSpc>
              <a:spcBef>
                <a:spcPts val="0"/>
              </a:spcBef>
              <a:spcAft>
                <a:spcPts val="0"/>
              </a:spcAft>
              <a:buClr>
                <a:srgbClr val="800000"/>
              </a:buClr>
              <a:buSzPts val="200"/>
              <a:buFont typeface="Times New Roman"/>
              <a:buChar char="-"/>
            </a:pPr>
            <a:r>
              <a:rPr lang="uk-UA" sz="1800" b="1" i="0" u="none">
                <a:solidFill>
                  <a:srgbClr val="800000"/>
                </a:solidFill>
                <a:latin typeface="Times New Roman"/>
                <a:ea typeface="Times New Roman"/>
                <a:cs typeface="Times New Roman"/>
                <a:sym typeface="Times New Roman"/>
              </a:rPr>
              <a:t>два - чотири </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800"/>
              <a:buFont typeface="Times New Roman"/>
              <a:buNone/>
            </a:pPr>
            <a:r>
              <a:rPr lang="uk-UA" sz="1800" b="1" i="0" u="none">
                <a:solidFill>
                  <a:srgbClr val="800000"/>
                </a:solidFill>
                <a:latin typeface="Times New Roman"/>
                <a:ea typeface="Times New Roman"/>
                <a:cs typeface="Times New Roman"/>
                <a:sym typeface="Times New Roman"/>
              </a:rPr>
              <a:t> всі разом;</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800"/>
              <a:buFont typeface="Times New Roman"/>
              <a:buNone/>
            </a:pPr>
            <a:r>
              <a:rPr lang="uk-UA" sz="1800" b="1" i="0" u="none">
                <a:solidFill>
                  <a:srgbClr val="800000"/>
                </a:solidFill>
                <a:latin typeface="Times New Roman"/>
                <a:ea typeface="Times New Roman"/>
                <a:cs typeface="Times New Roman"/>
                <a:sym typeface="Times New Roman"/>
              </a:rPr>
              <a:t>-“Акваріум”</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800"/>
              <a:buFont typeface="Times New Roman"/>
              <a:buNone/>
            </a:pPr>
            <a:r>
              <a:rPr lang="uk-UA" sz="1800" b="1" i="0" u="none">
                <a:solidFill>
                  <a:srgbClr val="800000"/>
                </a:solidFill>
                <a:latin typeface="Times New Roman"/>
                <a:ea typeface="Times New Roman"/>
                <a:cs typeface="Times New Roman"/>
                <a:sym typeface="Times New Roman"/>
              </a:rPr>
              <a:t> </a:t>
            </a:r>
            <a:endParaRPr/>
          </a:p>
        </p:txBody>
      </p:sp>
      <p:sp>
        <p:nvSpPr>
          <p:cNvPr id="1188" name="Google Shape;1188;p40"/>
          <p:cNvSpPr/>
          <p:nvPr/>
        </p:nvSpPr>
        <p:spPr>
          <a:xfrm>
            <a:off x="2393950" y="1266825"/>
            <a:ext cx="1998662" cy="596900"/>
          </a:xfrm>
          <a:prstGeom prst="downArrowCallout">
            <a:avLst>
              <a:gd name="adj1" fmla="val 1895"/>
              <a:gd name="adj2" fmla="val 10149"/>
              <a:gd name="adj3" fmla="val 18101"/>
              <a:gd name="adj4" fmla="val 10348"/>
            </a:avLst>
          </a:prstGeom>
          <a:solidFill>
            <a:srgbClr val="38761D"/>
          </a:solidFill>
          <a:ln w="42500" cap="flat" cmpd="sng">
            <a:solidFill>
              <a:srgbClr val="274E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89" name="Google Shape;1189;p40"/>
          <p:cNvSpPr/>
          <p:nvPr/>
        </p:nvSpPr>
        <p:spPr>
          <a:xfrm>
            <a:off x="4552950" y="1266825"/>
            <a:ext cx="2071687" cy="865187"/>
          </a:xfrm>
          <a:prstGeom prst="downArrowCallout">
            <a:avLst>
              <a:gd name="adj1" fmla="val 1911"/>
              <a:gd name="adj2" fmla="val 10179"/>
              <a:gd name="adj3" fmla="val 18101"/>
              <a:gd name="adj4" fmla="val 10167"/>
            </a:avLst>
          </a:prstGeom>
          <a:solidFill>
            <a:srgbClr val="38761D"/>
          </a:solidFill>
          <a:ln w="42500" cap="flat" cmpd="sng">
            <a:solidFill>
              <a:srgbClr val="274E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90" name="Google Shape;1190;p40"/>
          <p:cNvSpPr/>
          <p:nvPr/>
        </p:nvSpPr>
        <p:spPr>
          <a:xfrm>
            <a:off x="7037387" y="1266825"/>
            <a:ext cx="1857375" cy="665162"/>
          </a:xfrm>
          <a:prstGeom prst="downArrowCallout">
            <a:avLst>
              <a:gd name="adj1" fmla="val 1911"/>
              <a:gd name="adj2" fmla="val 10267"/>
              <a:gd name="adj3" fmla="val 18101"/>
              <a:gd name="adj4" fmla="val 10257"/>
            </a:avLst>
          </a:prstGeom>
          <a:solidFill>
            <a:srgbClr val="38761D"/>
          </a:solidFill>
          <a:ln w="42500" cap="flat" cmpd="sng">
            <a:solidFill>
              <a:srgbClr val="274E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191" name="Google Shape;1191;p40"/>
          <p:cNvSpPr/>
          <p:nvPr/>
        </p:nvSpPr>
        <p:spPr>
          <a:xfrm>
            <a:off x="285675" y="2218850"/>
            <a:ext cx="1857300" cy="914700"/>
          </a:xfrm>
          <a:prstGeom prst="roundRect">
            <a:avLst>
              <a:gd name="adj" fmla="val 10800"/>
            </a:avLst>
          </a:prstGeom>
          <a:gradFill>
            <a:gsLst>
              <a:gs pos="0">
                <a:srgbClr val="FDECDB"/>
              </a:gs>
              <a:gs pos="100000">
                <a:srgbClr val="F0A96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1600"/>
              <a:buFont typeface="Times New Roman"/>
              <a:buNone/>
            </a:pPr>
            <a:r>
              <a:rPr lang="uk-UA" sz="1600" b="1" i="0" u="none" strike="noStrike" cap="none">
                <a:solidFill>
                  <a:srgbClr val="800000"/>
                </a:solidFill>
                <a:latin typeface="Times New Roman"/>
                <a:ea typeface="Times New Roman"/>
                <a:cs typeface="Times New Roman"/>
                <a:sym typeface="Times New Roman"/>
              </a:rPr>
              <a:t>Інтерактивні технології кооперативного навчання:</a:t>
            </a:r>
            <a:endParaRPr sz="1800" b="0" i="0" u="none" strike="noStrike" cap="none">
              <a:solidFill>
                <a:srgbClr val="000000"/>
              </a:solidFill>
              <a:latin typeface="Times New Roman"/>
              <a:ea typeface="Times New Roman"/>
              <a:cs typeface="Times New Roman"/>
              <a:sym typeface="Times New Roman"/>
            </a:endParaRPr>
          </a:p>
        </p:txBody>
      </p:sp>
      <p:sp>
        <p:nvSpPr>
          <p:cNvPr id="1192" name="Google Shape;1192;p40"/>
          <p:cNvSpPr/>
          <p:nvPr/>
        </p:nvSpPr>
        <p:spPr>
          <a:xfrm>
            <a:off x="2428875" y="3327400"/>
            <a:ext cx="2143125" cy="3500437"/>
          </a:xfrm>
          <a:prstGeom prst="roundRect">
            <a:avLst>
              <a:gd name="adj" fmla="val 219"/>
            </a:avLst>
          </a:prstGeom>
          <a:gradFill>
            <a:gsLst>
              <a:gs pos="0">
                <a:srgbClr val="E8B1A5"/>
              </a:gs>
              <a:gs pos="25000">
                <a:srgbClr val="EDB6AA"/>
              </a:gs>
              <a:gs pos="100000">
                <a:srgbClr val="FADCD6"/>
              </a:gs>
            </a:gsLst>
            <a:lin ang="16200000" scaled="0"/>
          </a:gradFill>
          <a:ln w="38100" cap="flat" cmpd="sng">
            <a:solidFill>
              <a:srgbClr val="800000"/>
            </a:solidFill>
            <a:prstDash val="solid"/>
            <a:miter lim="800000"/>
            <a:headEnd type="none" w="sm" len="sm"/>
            <a:tailEnd type="none" w="sm" len="sm"/>
          </a:ln>
          <a:effectLst>
            <a:outerShdw blurRad="63500" dist="38100" dir="5400000">
              <a:srgbClr val="000000">
                <a:alpha val="3921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-обговорення проб-</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леми в загальному </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колі;</a:t>
            </a:r>
            <a:endParaRPr/>
          </a:p>
          <a:p>
            <a:pPr marL="0" marR="0" lvl="0" indent="-12700" algn="l" rtl="0">
              <a:lnSpc>
                <a:spcPct val="100000"/>
              </a:lnSpc>
              <a:spcBef>
                <a:spcPts val="0"/>
              </a:spcBef>
              <a:spcAft>
                <a:spcPts val="0"/>
              </a:spcAft>
              <a:buClr>
                <a:srgbClr val="800000"/>
              </a:buClr>
              <a:buSzPts val="200"/>
              <a:buFont typeface="Arial"/>
              <a:buChar char="-"/>
            </a:pPr>
            <a:r>
              <a:rPr lang="uk-UA" sz="1600" b="1" i="0" u="none">
                <a:solidFill>
                  <a:srgbClr val="800000"/>
                </a:solidFill>
                <a:latin typeface="Arial"/>
                <a:ea typeface="Arial"/>
                <a:cs typeface="Arial"/>
                <a:sym typeface="Arial"/>
              </a:rPr>
              <a:t>"мікрофон";</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-Мозаїка («Ажурна </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пилка»)</a:t>
            </a:r>
            <a:endParaRPr sz="1800" b="0" i="0" u="none">
              <a:solidFill>
                <a:schemeClr val="dk1"/>
              </a:solidFill>
              <a:latin typeface="Times New Roman"/>
              <a:ea typeface="Times New Roman"/>
              <a:cs typeface="Times New Roman"/>
              <a:sym typeface="Times New Roman"/>
            </a:endParaRPr>
          </a:p>
          <a:p>
            <a:pPr marL="0" marR="0" lvl="0" indent="-12700" algn="l" rtl="0">
              <a:lnSpc>
                <a:spcPct val="100000"/>
              </a:lnSpc>
              <a:spcBef>
                <a:spcPts val="0"/>
              </a:spcBef>
              <a:spcAft>
                <a:spcPts val="0"/>
              </a:spcAft>
              <a:buClr>
                <a:srgbClr val="800000"/>
              </a:buClr>
              <a:buSzPts val="200"/>
              <a:buFont typeface="Arial"/>
              <a:buChar char="-"/>
            </a:pPr>
            <a:r>
              <a:rPr lang="uk-UA" sz="1600" b="1" i="0" u="none">
                <a:solidFill>
                  <a:srgbClr val="800000"/>
                </a:solidFill>
                <a:latin typeface="Arial"/>
                <a:ea typeface="Arial"/>
                <a:cs typeface="Arial"/>
                <a:sym typeface="Arial"/>
              </a:rPr>
              <a:t>Незакінченні</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речення;</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мозковмй штурм;</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навчаючи - учусь;</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   вирішення </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проблеми.</a:t>
            </a:r>
            <a:endParaRPr/>
          </a:p>
        </p:txBody>
      </p:sp>
      <p:sp>
        <p:nvSpPr>
          <p:cNvPr id="1193" name="Google Shape;1193;p40"/>
          <p:cNvSpPr/>
          <p:nvPr/>
        </p:nvSpPr>
        <p:spPr>
          <a:xfrm>
            <a:off x="6964362" y="3357562"/>
            <a:ext cx="2073275" cy="3500437"/>
          </a:xfrm>
          <a:prstGeom prst="roundRect">
            <a:avLst>
              <a:gd name="adj" fmla="val 219"/>
            </a:avLst>
          </a:prstGeom>
          <a:solidFill>
            <a:srgbClr val="EA9999"/>
          </a:solidFill>
          <a:ln w="38100" cap="flat" cmpd="sng">
            <a:solidFill>
              <a:srgbClr val="FF0066"/>
            </a:solidFill>
            <a:prstDash val="solid"/>
            <a:miter lim="800000"/>
            <a:headEnd type="none" w="sm" len="sm"/>
            <a:tailEnd type="none" w="sm" len="sm"/>
          </a:ln>
          <a:effectLst>
            <a:outerShdw blurRad="63500" dist="38100" dir="5400000">
              <a:srgbClr val="000000">
                <a:alpha val="3921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метод - прес;</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Arial"/>
              <a:ea typeface="Arial"/>
              <a:cs typeface="Arial"/>
              <a:sym typeface="Arial"/>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"займи позицію";</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Arial"/>
              <a:ea typeface="Arial"/>
              <a:cs typeface="Arial"/>
              <a:sym typeface="Arial"/>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"зміни позицію";</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Arial"/>
              <a:ea typeface="Arial"/>
              <a:cs typeface="Arial"/>
              <a:sym typeface="Arial"/>
            </a:endParaRPr>
          </a:p>
          <a:p>
            <a:pPr marL="0" marR="0" lvl="0" indent="-12700" algn="l" rtl="0">
              <a:lnSpc>
                <a:spcPct val="100000"/>
              </a:lnSpc>
              <a:spcBef>
                <a:spcPts val="0"/>
              </a:spcBef>
              <a:spcAft>
                <a:spcPts val="0"/>
              </a:spcAft>
              <a:buClr>
                <a:srgbClr val="800000"/>
              </a:buClr>
              <a:buSzPts val="200"/>
              <a:buFont typeface="Arial"/>
              <a:buChar char="-"/>
            </a:pPr>
            <a:r>
              <a:rPr lang="uk-UA" sz="1600" b="1" i="0" u="none">
                <a:solidFill>
                  <a:srgbClr val="800000"/>
                </a:solidFill>
                <a:latin typeface="Arial"/>
                <a:ea typeface="Arial"/>
                <a:cs typeface="Arial"/>
                <a:sym typeface="Arial"/>
              </a:rPr>
              <a:t>неперервна </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шкала думок;</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Arial"/>
              <a:ea typeface="Arial"/>
              <a:cs typeface="Arial"/>
              <a:sym typeface="Arial"/>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дискусія;</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Arial"/>
              <a:ea typeface="Arial"/>
              <a:cs typeface="Arial"/>
              <a:sym typeface="Arial"/>
            </a:endParaRPr>
          </a:p>
          <a:p>
            <a:pPr marL="0" marR="0" lvl="0" indent="0" algn="l" rtl="0">
              <a:lnSpc>
                <a:spcPct val="100000"/>
              </a:lnSpc>
              <a:spcBef>
                <a:spcPts val="0"/>
              </a:spcBef>
              <a:spcAft>
                <a:spcPts val="0"/>
              </a:spcAft>
              <a:buClr>
                <a:srgbClr val="800000"/>
              </a:buClr>
              <a:buSzPts val="1600"/>
              <a:buFont typeface="Arial"/>
              <a:buNone/>
            </a:pPr>
            <a:r>
              <a:rPr lang="uk-UA" sz="1600" b="1" i="0" u="none">
                <a:solidFill>
                  <a:srgbClr val="800000"/>
                </a:solidFill>
                <a:latin typeface="Arial"/>
                <a:ea typeface="Arial"/>
                <a:cs typeface="Arial"/>
                <a:sym typeface="Arial"/>
              </a:rPr>
              <a:t>-   дебати.</a:t>
            </a:r>
            <a:endParaRPr/>
          </a:p>
        </p:txBody>
      </p:sp>
      <p:sp>
        <p:nvSpPr>
          <p:cNvPr id="1194" name="Google Shape;1194;p40"/>
          <p:cNvSpPr/>
          <p:nvPr/>
        </p:nvSpPr>
        <p:spPr>
          <a:xfrm>
            <a:off x="4697412" y="3327400"/>
            <a:ext cx="2071687" cy="3500437"/>
          </a:xfrm>
          <a:prstGeom prst="roundRect">
            <a:avLst>
              <a:gd name="adj" fmla="val 219"/>
            </a:avLst>
          </a:prstGeom>
          <a:solidFill>
            <a:srgbClr val="9FC5E8"/>
          </a:solidFill>
          <a:ln w="57150" cap="flat" cmpd="sng">
            <a:solidFill>
              <a:srgbClr val="0033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-Гра як інтерактив-</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ний метод навчання</a:t>
            </a:r>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   симуляції;</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Times New Roman"/>
              <a:ea typeface="Times New Roman"/>
              <a:cs typeface="Times New Roman"/>
              <a:sym typeface="Times New Roman"/>
            </a:endParaRPr>
          </a:p>
          <a:p>
            <a:pPr marL="0" marR="0" lvl="0" indent="-12700" algn="l" rtl="0">
              <a:lnSpc>
                <a:spcPct val="100000"/>
              </a:lnSpc>
              <a:spcBef>
                <a:spcPts val="0"/>
              </a:spcBef>
              <a:spcAft>
                <a:spcPts val="0"/>
              </a:spcAft>
              <a:buClr>
                <a:srgbClr val="800000"/>
              </a:buClr>
              <a:buSzPts val="200"/>
              <a:buFont typeface="Times New Roman"/>
              <a:buChar char="-"/>
            </a:pPr>
            <a:r>
              <a:rPr lang="uk-UA" sz="1600" b="1" i="0" u="none">
                <a:solidFill>
                  <a:srgbClr val="800000"/>
                </a:solidFill>
                <a:latin typeface="Times New Roman"/>
                <a:ea typeface="Times New Roman"/>
                <a:cs typeface="Times New Roman"/>
                <a:sym typeface="Times New Roman"/>
              </a:rPr>
              <a:t>спрощене судове</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800000"/>
              </a:buClr>
              <a:buSzPts val="1600"/>
              <a:buFont typeface="Times New Roman"/>
              <a:buNone/>
            </a:pPr>
            <a:r>
              <a:rPr lang="uk-UA" sz="1600" b="1" i="0" u="none">
                <a:solidFill>
                  <a:srgbClr val="800000"/>
                </a:solidFill>
                <a:latin typeface="Times New Roman"/>
                <a:ea typeface="Times New Roman"/>
                <a:cs typeface="Times New Roman"/>
                <a:sym typeface="Times New Roman"/>
              </a:rPr>
              <a:t>слухання;</a:t>
            </a:r>
            <a:endParaRPr sz="18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600"/>
              <a:buFont typeface="Times New Roman"/>
              <a:buNone/>
            </a:pPr>
            <a:endParaRPr sz="1600" b="1" i="0" u="none">
              <a:solidFill>
                <a:srgbClr val="800000"/>
              </a:solidFill>
              <a:latin typeface="Times New Roman"/>
              <a:ea typeface="Times New Roman"/>
              <a:cs typeface="Times New Roman"/>
              <a:sym typeface="Times New Roman"/>
            </a:endParaRPr>
          </a:p>
          <a:p>
            <a:pPr marL="0" marR="0" lvl="0" indent="-12700" algn="l" rtl="0">
              <a:lnSpc>
                <a:spcPct val="100000"/>
              </a:lnSpc>
              <a:spcBef>
                <a:spcPts val="0"/>
              </a:spcBef>
              <a:spcAft>
                <a:spcPts val="0"/>
              </a:spcAft>
              <a:buClr>
                <a:srgbClr val="800000"/>
              </a:buClr>
              <a:buSzPts val="200"/>
              <a:buFont typeface="Times New Roman"/>
              <a:buChar char="-"/>
            </a:pPr>
            <a:r>
              <a:rPr lang="uk-UA" sz="1600" b="1" i="0" u="none">
                <a:solidFill>
                  <a:srgbClr val="800000"/>
                </a:solidFill>
                <a:latin typeface="Times New Roman"/>
                <a:ea typeface="Times New Roman"/>
                <a:cs typeface="Times New Roman"/>
                <a:sym typeface="Times New Roman"/>
              </a:rPr>
              <a:t>розігрування </a:t>
            </a:r>
            <a:endParaRPr sz="1800" b="0" i="0" u="none">
              <a:solidFill>
                <a:schemeClr val="dk1"/>
              </a:solidFill>
              <a:latin typeface="Times New Roman"/>
              <a:ea typeface="Times New Roman"/>
              <a:cs typeface="Times New Roman"/>
              <a:sym typeface="Times New Roman"/>
            </a:endParaRPr>
          </a:p>
          <a:p>
            <a:pPr marL="0" marR="0" lvl="0" indent="-12700" algn="l" rtl="0">
              <a:lnSpc>
                <a:spcPct val="100000"/>
              </a:lnSpc>
              <a:spcBef>
                <a:spcPts val="0"/>
              </a:spcBef>
              <a:spcAft>
                <a:spcPts val="0"/>
              </a:spcAft>
              <a:buClr>
                <a:srgbClr val="800000"/>
              </a:buClr>
              <a:buSzPts val="200"/>
              <a:buFont typeface="Times New Roman"/>
              <a:buChar char="-"/>
            </a:pPr>
            <a:r>
              <a:rPr lang="uk-UA" sz="1600" b="1" i="0" u="none">
                <a:solidFill>
                  <a:srgbClr val="800000"/>
                </a:solidFill>
                <a:latin typeface="Times New Roman"/>
                <a:ea typeface="Times New Roman"/>
                <a:cs typeface="Times New Roman"/>
                <a:sym typeface="Times New Roman"/>
              </a:rPr>
              <a:t>ситуацій за ролями</a:t>
            </a:r>
            <a:endParaRPr/>
          </a:p>
        </p:txBody>
      </p:sp>
      <p:sp>
        <p:nvSpPr>
          <p:cNvPr id="1195" name="Google Shape;1195;p40"/>
          <p:cNvSpPr/>
          <p:nvPr/>
        </p:nvSpPr>
        <p:spPr>
          <a:xfrm>
            <a:off x="7000875" y="1979612"/>
            <a:ext cx="1857375" cy="1279525"/>
          </a:xfrm>
          <a:prstGeom prst="roundRect">
            <a:avLst>
              <a:gd name="adj" fmla="val 2333"/>
            </a:avLst>
          </a:prstGeom>
          <a:solidFill>
            <a:srgbClr val="EAD1DC"/>
          </a:solidFill>
          <a:ln w="42500" cap="flat" cmpd="sng">
            <a:solidFill>
              <a:srgbClr val="78473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1800"/>
              <a:buFont typeface="Times New Roman"/>
              <a:buNone/>
            </a:pPr>
            <a:r>
              <a:rPr lang="uk-UA" sz="1800" b="1" i="0" u="none">
                <a:solidFill>
                  <a:srgbClr val="800000"/>
                </a:solidFill>
                <a:latin typeface="Times New Roman"/>
                <a:ea typeface="Times New Roman"/>
                <a:cs typeface="Times New Roman"/>
                <a:sym typeface="Times New Roman"/>
              </a:rPr>
              <a:t>Інтерактивні технології опрацювання дискусійних питань</a:t>
            </a:r>
            <a:endParaRPr/>
          </a:p>
        </p:txBody>
      </p:sp>
      <p:sp>
        <p:nvSpPr>
          <p:cNvPr id="1196" name="Google Shape;1196;p40"/>
          <p:cNvSpPr/>
          <p:nvPr/>
        </p:nvSpPr>
        <p:spPr>
          <a:xfrm>
            <a:off x="2428725" y="1931194"/>
            <a:ext cx="2000100" cy="1328738"/>
          </a:xfrm>
          <a:prstGeom prst="roundRect">
            <a:avLst>
              <a:gd name="adj" fmla="val 10800"/>
            </a:avLst>
          </a:prstGeom>
          <a:gradFill>
            <a:gsLst>
              <a:gs pos="0">
                <a:srgbClr val="F5D0D0"/>
              </a:gs>
              <a:gs pos="100000">
                <a:srgbClr val="D9686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1400"/>
              <a:buFont typeface="Times New Roman"/>
              <a:buNone/>
            </a:pPr>
            <a:r>
              <a:rPr lang="uk-UA" sz="1800" b="1" i="0" u="none" strike="noStrike" cap="none">
                <a:solidFill>
                  <a:srgbClr val="800000"/>
                </a:solidFill>
                <a:latin typeface="Times New Roman"/>
                <a:ea typeface="Times New Roman"/>
                <a:cs typeface="Times New Roman"/>
                <a:sym typeface="Times New Roman"/>
              </a:rPr>
              <a:t>Інтерактивні технології  колективно - групового навчання: </a:t>
            </a:r>
            <a:endParaRPr sz="1800" b="0" i="0" u="none" strike="noStrike" cap="none">
              <a:solidFill>
                <a:srgbClr val="000000"/>
              </a:solidFill>
              <a:latin typeface="Times New Roman"/>
              <a:ea typeface="Times New Roman"/>
              <a:cs typeface="Times New Roman"/>
              <a:sym typeface="Times New Roman"/>
            </a:endParaRPr>
          </a:p>
        </p:txBody>
      </p:sp>
      <p:sp>
        <p:nvSpPr>
          <p:cNvPr id="1197" name="Google Shape;1197;p40"/>
          <p:cNvSpPr/>
          <p:nvPr/>
        </p:nvSpPr>
        <p:spPr>
          <a:xfrm>
            <a:off x="4714875" y="2132012"/>
            <a:ext cx="2000250" cy="995362"/>
          </a:xfrm>
          <a:prstGeom prst="roundRect">
            <a:avLst>
              <a:gd name="adj" fmla="val 2333"/>
            </a:avLst>
          </a:prstGeom>
          <a:solidFill>
            <a:srgbClr val="6FA8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00"/>
              </a:buClr>
              <a:buSzPts val="1800"/>
              <a:buFont typeface="Times New Roman"/>
              <a:buNone/>
            </a:pPr>
            <a:r>
              <a:rPr lang="uk-UA" sz="1800" b="1" i="0" u="none">
                <a:solidFill>
                  <a:srgbClr val="800000"/>
                </a:solidFill>
                <a:latin typeface="Times New Roman"/>
                <a:ea typeface="Times New Roman"/>
                <a:cs typeface="Times New Roman"/>
                <a:sym typeface="Times New Roman"/>
              </a:rPr>
              <a:t>Інтерактивні технології ситуативного моделювання </a:t>
            </a:r>
            <a:endParaRPr/>
          </a:p>
        </p:txBody>
      </p:sp>
      <p:sp>
        <p:nvSpPr>
          <p:cNvPr id="1198" name="Google Shape;1198;p40"/>
          <p:cNvSpPr/>
          <p:nvPr/>
        </p:nvSpPr>
        <p:spPr>
          <a:xfrm>
            <a:off x="233362" y="1266825"/>
            <a:ext cx="2000250" cy="914400"/>
          </a:xfrm>
          <a:prstGeom prst="downArrowCallout">
            <a:avLst>
              <a:gd name="adj1" fmla="val 1905"/>
              <a:gd name="adj2" fmla="val 10124"/>
              <a:gd name="adj3" fmla="val 18101"/>
              <a:gd name="adj4" fmla="val 10107"/>
            </a:avLst>
          </a:prstGeom>
          <a:solidFill>
            <a:srgbClr val="38761D"/>
          </a:solidFill>
          <a:ln w="42500" cap="flat" cmpd="sng">
            <a:solidFill>
              <a:srgbClr val="274E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Times New Roman"/>
              <a:buNone/>
            </a:pPr>
            <a:endParaRPr sz="1600" b="1" i="0" u="none">
              <a:solidFill>
                <a:srgbClr val="8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600" b="1" i="0" u="none">
              <a:solidFill>
                <a:srgbClr val="8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5"/>
                                        </p:tgtEl>
                                        <p:attrNameLst>
                                          <p:attrName>style.visibility</p:attrName>
                                        </p:attrNameLst>
                                      </p:cBhvr>
                                      <p:to>
                                        <p:strVal val="visible"/>
                                      </p:to>
                                    </p:set>
                                    <p:animEffect transition="in" filter="fade">
                                      <p:cBhvr>
                                        <p:cTn id="7" dur="2000"/>
                                        <p:tgtEl>
                                          <p:spTgt spid="1185"/>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1000"/>
                                        <p:tgtEl>
                                          <p:spTgt spid="1185"/>
                                        </p:tgtEl>
                                      </p:cBhvr>
                                    </p:animEffect>
                                    <p:set>
                                      <p:cBhvr>
                                        <p:cTn id="11" dur="1" fill="hold">
                                          <p:stCondLst>
                                            <p:cond delay="1000"/>
                                          </p:stCondLst>
                                        </p:cTn>
                                        <p:tgtEl>
                                          <p:spTgt spid="1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2"/>
        <p:cNvGrpSpPr/>
        <p:nvPr/>
      </p:nvGrpSpPr>
      <p:grpSpPr>
        <a:xfrm>
          <a:off x="0" y="0"/>
          <a:ext cx="0" cy="0"/>
          <a:chOff x="0" y="0"/>
          <a:chExt cx="0" cy="0"/>
        </a:xfrm>
      </p:grpSpPr>
      <p:pic>
        <p:nvPicPr>
          <p:cNvPr id="1203" name="Google Shape;1203;p41"/>
          <p:cNvPicPr preferRelativeResize="0"/>
          <p:nvPr/>
        </p:nvPicPr>
        <p:blipFill rotWithShape="1">
          <a:blip r:embed="rId4">
            <a:alphaModFix/>
          </a:blip>
          <a:srcRect/>
          <a:stretch/>
        </p:blipFill>
        <p:spPr>
          <a:xfrm>
            <a:off x="152400" y="1127125"/>
            <a:ext cx="8839200" cy="6048375"/>
          </a:xfrm>
          <a:prstGeom prst="rect">
            <a:avLst/>
          </a:prstGeom>
          <a:noFill/>
          <a:ln>
            <a:noFill/>
          </a:ln>
        </p:spPr>
      </p:pic>
      <p:sp>
        <p:nvSpPr>
          <p:cNvPr id="1204" name="Google Shape;1204;p41"/>
          <p:cNvSpPr txBox="1"/>
          <p:nvPr/>
        </p:nvSpPr>
        <p:spPr>
          <a:xfrm>
            <a:off x="1071562" y="214312"/>
            <a:ext cx="7143750" cy="1077912"/>
          </a:xfrm>
          <a:prstGeom prst="rect">
            <a:avLst/>
          </a:prstGeom>
          <a:solidFill>
            <a:srgbClr val="FDE5CD"/>
          </a:solidFill>
          <a:ln w="9525" cap="flat" cmpd="sng">
            <a:solidFill>
              <a:schemeClr val="accent2"/>
            </a:solidFill>
            <a:prstDash val="solid"/>
            <a:miter lim="800000"/>
            <a:headEnd type="none" w="sm" len="sm"/>
            <a:tailEnd type="none" w="sm" len="sm"/>
          </a:ln>
          <a:effectLst>
            <a:outerShdw blurRad="63500" dist="38100" dir="5400000">
              <a:srgbClr val="000000">
                <a:alpha val="34901"/>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Lucida Sans"/>
              <a:buNone/>
            </a:pPr>
            <a:r>
              <a:rPr lang="uk-UA" sz="2800" b="0" i="0" u="none">
                <a:solidFill>
                  <a:srgbClr val="000000"/>
                </a:solidFill>
                <a:latin typeface="Lucida Sans"/>
                <a:ea typeface="Lucida Sans"/>
                <a:cs typeface="Lucida Sans"/>
                <a:sym typeface="Lucida Sans"/>
              </a:rPr>
              <a:t> </a:t>
            </a:r>
            <a:r>
              <a:rPr lang="uk-UA" sz="3200" b="1" i="0" u="none">
                <a:solidFill>
                  <a:srgbClr val="800000"/>
                </a:solidFill>
                <a:latin typeface="Times New Roman"/>
                <a:ea typeface="Times New Roman"/>
                <a:cs typeface="Times New Roman"/>
                <a:sym typeface="Times New Roman"/>
              </a:rPr>
              <a:t>Основні переваги інтерактивних технологій  навчання:</a:t>
            </a:r>
            <a:endParaRPr/>
          </a:p>
        </p:txBody>
      </p:sp>
    </p:spTree>
  </p:cSld>
  <p:clrMapOvr>
    <a:masterClrMapping/>
  </p:clrMapOvr>
  <p:transition advTm="14953">
    <p:wheel spokes="8"/>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p42"/>
          <p:cNvPicPr preferRelativeResize="0"/>
          <p:nvPr/>
        </p:nvPicPr>
        <p:blipFill rotWithShape="1">
          <a:blip r:embed="rId3">
            <a:alphaModFix/>
          </a:blip>
          <a:srcRect/>
          <a:stretch/>
        </p:blipFill>
        <p:spPr>
          <a:xfrm>
            <a:off x="0" y="-100012"/>
            <a:ext cx="9144000" cy="70886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fade">
                                      <p:cBhvr>
                                        <p:cTn id="7" dur="30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43"/>
          <p:cNvSpPr/>
          <p:nvPr/>
        </p:nvSpPr>
        <p:spPr>
          <a:xfrm>
            <a:off x="683568" y="260648"/>
            <a:ext cx="8031526" cy="561662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CC0000"/>
              </a:buClr>
              <a:buSzPts val="4898"/>
              <a:buFont typeface="Times New Roman"/>
              <a:buNone/>
            </a:pPr>
            <a:r>
              <a:rPr lang="uk-UA" sz="4898" b="1" i="0" u="none" strike="noStrike" cap="none">
                <a:solidFill>
                  <a:srgbClr val="CC0000"/>
                </a:solidFill>
                <a:latin typeface="Times New Roman"/>
                <a:ea typeface="Times New Roman"/>
                <a:cs typeface="Times New Roman"/>
                <a:sym typeface="Times New Roman"/>
              </a:rPr>
              <a:t>ЗНАЮ, що </a:t>
            </a:r>
            <a:endParaRPr/>
          </a:p>
          <a:p>
            <a:pPr marL="0" marR="0" lvl="0" indent="0" algn="ctr" rtl="0">
              <a:lnSpc>
                <a:spcPct val="100000"/>
              </a:lnSpc>
              <a:spcBef>
                <a:spcPts val="0"/>
              </a:spcBef>
              <a:spcAft>
                <a:spcPts val="0"/>
              </a:spcAft>
              <a:buClr>
                <a:srgbClr val="CC0000"/>
              </a:buClr>
              <a:buSzPts val="4898"/>
              <a:buFont typeface="Times New Roman"/>
              <a:buNone/>
            </a:pPr>
            <a:r>
              <a:rPr lang="uk-UA" sz="4898" b="1" i="0" u="none" strike="noStrike" cap="none">
                <a:solidFill>
                  <a:srgbClr val="CC0000"/>
                </a:solidFill>
                <a:latin typeface="Times New Roman"/>
                <a:ea typeface="Times New Roman"/>
                <a:cs typeface="Times New Roman"/>
                <a:sym typeface="Times New Roman"/>
              </a:rPr>
              <a:t>Ключові компетентності</a:t>
            </a:r>
            <a:r>
              <a:rPr lang="uk-UA" sz="4898" b="0" i="0" u="none" strike="noStrike" cap="none">
                <a:solidFill>
                  <a:srgbClr val="CC0000"/>
                </a:solidFill>
                <a:latin typeface="Times New Roman"/>
                <a:ea typeface="Times New Roman"/>
                <a:cs typeface="Times New Roman"/>
                <a:sym typeface="Times New Roman"/>
              </a:rPr>
              <a:t> </a:t>
            </a:r>
            <a:r>
              <a:rPr lang="uk-UA" sz="4898" b="1" i="0" u="none" strike="noStrike" cap="none">
                <a:solidFill>
                  <a:srgbClr val="CC0000"/>
                </a:solidFill>
                <a:latin typeface="Times New Roman"/>
                <a:ea typeface="Times New Roman"/>
                <a:cs typeface="Times New Roman"/>
                <a:sym typeface="Times New Roman"/>
              </a:rPr>
              <a:t>учня </a:t>
            </a:r>
            <a:r>
              <a:rPr lang="uk-UA" sz="4898" b="0" i="0" u="none" strike="noStrike" cap="none">
                <a:solidFill>
                  <a:srgbClr val="7C891D"/>
                </a:solidFill>
                <a:latin typeface="Times New Roman"/>
                <a:ea typeface="Times New Roman"/>
                <a:cs typeface="Times New Roman"/>
                <a:sym typeface="Times New Roman"/>
              </a:rPr>
              <a:t>- це запорука його успішного входження в систему соціальних, економічних, політичних та культурних відносин</a:t>
            </a:r>
            <a:endParaRPr sz="4898" b="0" i="0" u="none" strike="noStrike" cap="none">
              <a:solidFill>
                <a:srgbClr val="7C891D"/>
              </a:solidFill>
              <a:latin typeface="Arial"/>
              <a:ea typeface="Arial"/>
              <a:cs typeface="Arial"/>
              <a:sym typeface="Aria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49"/>
          <p:cNvSpPr txBox="1">
            <a:spLocks noGrp="1"/>
          </p:cNvSpPr>
          <p:nvPr>
            <p:ph type="title"/>
          </p:nvPr>
        </p:nvSpPr>
        <p:spPr>
          <a:xfrm>
            <a:off x="428625" y="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Arial"/>
              <a:buNone/>
            </a:pPr>
            <a:r>
              <a:rPr lang="uk-UA" sz="4400" b="1" i="0" u="none">
                <a:solidFill>
                  <a:schemeClr val="dk2"/>
                </a:solidFill>
                <a:latin typeface="Arial"/>
                <a:ea typeface="Arial"/>
                <a:cs typeface="Arial"/>
                <a:sym typeface="Arial"/>
              </a:rPr>
              <a:t>Інтерактивні вправи</a:t>
            </a:r>
            <a:endParaRPr/>
          </a:p>
        </p:txBody>
      </p:sp>
      <p:sp>
        <p:nvSpPr>
          <p:cNvPr id="1262" name="Google Shape;1262;p49"/>
          <p:cNvSpPr txBox="1"/>
          <p:nvPr/>
        </p:nvSpPr>
        <p:spPr>
          <a:xfrm>
            <a:off x="214312" y="1000125"/>
            <a:ext cx="4025900"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uk-UA" sz="4000" b="0" i="0" u="none">
                <a:solidFill>
                  <a:srgbClr val="000000"/>
                </a:solidFill>
                <a:latin typeface="Arial"/>
                <a:ea typeface="Arial"/>
                <a:cs typeface="Arial"/>
                <a:sym typeface="Arial"/>
              </a:rPr>
              <a:t> </a:t>
            </a:r>
            <a:r>
              <a:rPr lang="uk-UA" sz="4000" b="1" i="1" u="none">
                <a:solidFill>
                  <a:srgbClr val="800000"/>
                </a:solidFill>
                <a:latin typeface="Corsiva"/>
                <a:ea typeface="Corsiva"/>
                <a:cs typeface="Corsiva"/>
                <a:sym typeface="Corsiva"/>
              </a:rPr>
              <a:t>Асоціативний кущ </a:t>
            </a:r>
            <a:endParaRPr/>
          </a:p>
        </p:txBody>
      </p:sp>
      <p:sp>
        <p:nvSpPr>
          <p:cNvPr id="1263" name="Google Shape;1263;p49"/>
          <p:cNvSpPr txBox="1"/>
          <p:nvPr/>
        </p:nvSpPr>
        <p:spPr>
          <a:xfrm>
            <a:off x="892175" y="2762250"/>
            <a:ext cx="8215312" cy="4308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На початку роботи  визначається одним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словом тема, над якою буде проводитися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робота, а учні згадують все, що виникає </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в пам'яті стосовно цього слова. Спочатку висловлюються найстійкіші асоціації, потім – другорядні. Учень фіксує відповіді у вигляді своєрідного</a:t>
            </a:r>
            <a:endParaRPr/>
          </a:p>
          <a:p>
            <a:pPr marL="0" marR="0" lvl="0" indent="0" algn="l" rtl="0">
              <a:lnSpc>
                <a:spcPct val="100000"/>
              </a:lnSpc>
              <a:spcBef>
                <a:spcPts val="0"/>
              </a:spcBef>
              <a:spcAft>
                <a:spcPts val="0"/>
              </a:spcAft>
              <a:buClr>
                <a:srgbClr val="000099"/>
              </a:buClr>
              <a:buSzPts val="3200"/>
              <a:buFont typeface="Times New Roman"/>
              <a:buNone/>
            </a:pPr>
            <a:r>
              <a:rPr lang="uk-UA" sz="3200" b="1" i="0" u="none">
                <a:solidFill>
                  <a:srgbClr val="000099"/>
                </a:solidFill>
                <a:latin typeface="Times New Roman"/>
                <a:ea typeface="Times New Roman"/>
                <a:cs typeface="Times New Roman"/>
                <a:sym typeface="Times New Roman"/>
              </a:rPr>
              <a:t>“куща” , який поступово “розростається”</a:t>
            </a:r>
            <a:endParaRPr/>
          </a:p>
          <a:p>
            <a:pPr marL="0" marR="0" lvl="0" indent="0" algn="l" rtl="0">
              <a:lnSpc>
                <a:spcPct val="100000"/>
              </a:lnSpc>
              <a:spcBef>
                <a:spcPts val="0"/>
              </a:spcBef>
              <a:spcAft>
                <a:spcPts val="0"/>
              </a:spcAft>
              <a:buNone/>
            </a:pPr>
            <a:endParaRPr sz="3200" b="1" i="0" u="none">
              <a:solidFill>
                <a:srgbClr val="000099"/>
              </a:solidFill>
              <a:latin typeface="Times New Roman"/>
              <a:ea typeface="Times New Roman"/>
              <a:cs typeface="Times New Roman"/>
              <a:sym typeface="Times New Roman"/>
            </a:endParaRPr>
          </a:p>
        </p:txBody>
      </p:sp>
      <p:sp>
        <p:nvSpPr>
          <p:cNvPr id="1264" name="Google Shape;1264;p49"/>
          <p:cNvSpPr txBox="1"/>
          <p:nvPr/>
        </p:nvSpPr>
        <p:spPr>
          <a:xfrm>
            <a:off x="3954527" y="825500"/>
            <a:ext cx="55118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Даний метод універсальний, бо може </a:t>
            </a:r>
            <a:endParaRPr dirty="0"/>
          </a:p>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використовуватися під час вивчення будь-якої</a:t>
            </a:r>
            <a:endParaRPr dirty="0"/>
          </a:p>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навчальної дисципліни і на всіх етапах уроку</a:t>
            </a:r>
            <a:r>
              <a:rPr lang="uk-UA" sz="1800" b="1" i="0" u="none" dirty="0">
                <a:solidFill>
                  <a:srgbClr val="000099"/>
                </a:solidFill>
                <a:latin typeface="Arial"/>
                <a:ea typeface="Arial"/>
                <a:cs typeface="Arial"/>
                <a:sym typeface="Arial"/>
              </a:rPr>
              <a:t>.</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50"/>
          <p:cNvSpPr txBox="1"/>
          <p:nvPr/>
        </p:nvSpPr>
        <p:spPr>
          <a:xfrm>
            <a:off x="428625" y="0"/>
            <a:ext cx="2532062"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4800"/>
              <a:buFont typeface="Corsiva"/>
              <a:buNone/>
            </a:pPr>
            <a:r>
              <a:rPr lang="uk-UA" sz="4800" b="1" i="0" u="none">
                <a:solidFill>
                  <a:srgbClr val="800000"/>
                </a:solidFill>
                <a:latin typeface="Corsiva"/>
                <a:ea typeface="Corsiva"/>
                <a:cs typeface="Corsiva"/>
                <a:sym typeface="Corsiva"/>
              </a:rPr>
              <a:t>Мікрофон</a:t>
            </a:r>
            <a:endParaRPr/>
          </a:p>
        </p:txBody>
      </p:sp>
      <p:sp>
        <p:nvSpPr>
          <p:cNvPr id="1270" name="Google Shape;1270;p50"/>
          <p:cNvSpPr txBox="1"/>
          <p:nvPr/>
        </p:nvSpPr>
        <p:spPr>
          <a:xfrm>
            <a:off x="2357437" y="642937"/>
            <a:ext cx="7575550" cy="138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800"/>
              <a:buFont typeface="Corsiva"/>
              <a:buNone/>
            </a:pPr>
            <a:r>
              <a:rPr lang="uk-UA" sz="2800" b="1" i="0" u="none">
                <a:solidFill>
                  <a:srgbClr val="000099"/>
                </a:solidFill>
                <a:latin typeface="Corsiva"/>
                <a:ea typeface="Corsiva"/>
                <a:cs typeface="Corsiva"/>
                <a:sym typeface="Corsiva"/>
              </a:rPr>
              <a:t>Ця вправа надає можливість кожному учневі сказати </a:t>
            </a:r>
            <a:endParaRPr/>
          </a:p>
          <a:p>
            <a:pPr marL="0" marR="0" lvl="0" indent="0" algn="l" rtl="0">
              <a:lnSpc>
                <a:spcPct val="100000"/>
              </a:lnSpc>
              <a:spcBef>
                <a:spcPts val="0"/>
              </a:spcBef>
              <a:spcAft>
                <a:spcPts val="0"/>
              </a:spcAft>
              <a:buClr>
                <a:srgbClr val="000099"/>
              </a:buClr>
              <a:buSzPts val="2800"/>
              <a:buFont typeface="Corsiva"/>
              <a:buNone/>
            </a:pPr>
            <a:r>
              <a:rPr lang="uk-UA" sz="2800" b="1" i="0" u="none">
                <a:solidFill>
                  <a:srgbClr val="000099"/>
                </a:solidFill>
                <a:latin typeface="Corsiva"/>
                <a:ea typeface="Corsiva"/>
                <a:cs typeface="Corsiva"/>
                <a:sym typeface="Corsiva"/>
              </a:rPr>
              <a:t>щось швидко, чітко, по черзі відповідаючи</a:t>
            </a:r>
            <a:endParaRPr/>
          </a:p>
          <a:p>
            <a:pPr marL="0" marR="0" lvl="0" indent="0" algn="l" rtl="0">
              <a:lnSpc>
                <a:spcPct val="100000"/>
              </a:lnSpc>
              <a:spcBef>
                <a:spcPts val="0"/>
              </a:spcBef>
              <a:spcAft>
                <a:spcPts val="0"/>
              </a:spcAft>
              <a:buClr>
                <a:srgbClr val="000099"/>
              </a:buClr>
              <a:buSzPts val="2800"/>
              <a:buFont typeface="Corsiva"/>
              <a:buNone/>
            </a:pPr>
            <a:r>
              <a:rPr lang="uk-UA" sz="2800" b="1" i="0" u="none">
                <a:solidFill>
                  <a:srgbClr val="000099"/>
                </a:solidFill>
                <a:latin typeface="Corsiva"/>
                <a:ea typeface="Corsiva"/>
                <a:cs typeface="Corsiva"/>
                <a:sym typeface="Corsiva"/>
              </a:rPr>
              <a:t>на запитання або висловлюючи свою думку чи позицію</a:t>
            </a:r>
            <a:endParaRPr/>
          </a:p>
        </p:txBody>
      </p:sp>
      <p:sp>
        <p:nvSpPr>
          <p:cNvPr id="1271" name="Google Shape;1271;p50"/>
          <p:cNvSpPr txBox="1"/>
          <p:nvPr/>
        </p:nvSpPr>
        <p:spPr>
          <a:xfrm>
            <a:off x="500062" y="1785937"/>
            <a:ext cx="3462337"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4800"/>
              <a:buFont typeface="Corsiva"/>
              <a:buNone/>
            </a:pPr>
            <a:r>
              <a:rPr lang="uk-UA" sz="4800" b="1" i="0" u="none">
                <a:solidFill>
                  <a:srgbClr val="800000"/>
                </a:solidFill>
                <a:latin typeface="Corsiva"/>
                <a:ea typeface="Corsiva"/>
                <a:cs typeface="Corsiva"/>
                <a:sym typeface="Corsiva"/>
              </a:rPr>
              <a:t>Метод “Прес”</a:t>
            </a:r>
            <a:endParaRPr/>
          </a:p>
        </p:txBody>
      </p:sp>
      <p:sp>
        <p:nvSpPr>
          <p:cNvPr id="1272" name="Google Shape;1272;p50"/>
          <p:cNvSpPr txBox="1"/>
          <p:nvPr/>
        </p:nvSpPr>
        <p:spPr>
          <a:xfrm>
            <a:off x="2371725" y="2500312"/>
            <a:ext cx="6772275" cy="23082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400"/>
              <a:buFont typeface="Corsiva"/>
              <a:buNone/>
            </a:pPr>
            <a:r>
              <a:rPr lang="uk-UA" sz="2400" b="1" i="0" u="none">
                <a:solidFill>
                  <a:srgbClr val="000099"/>
                </a:solidFill>
                <a:latin typeface="Corsiva"/>
                <a:ea typeface="Corsiva"/>
                <a:cs typeface="Corsiva"/>
                <a:sym typeface="Corsiva"/>
              </a:rPr>
              <a:t>Навчає учнів виробляти і формулювати аргументи, </a:t>
            </a:r>
            <a:endParaRPr/>
          </a:p>
          <a:p>
            <a:pPr marL="0" marR="0" lvl="0" indent="0" algn="l" rtl="0">
              <a:lnSpc>
                <a:spcPct val="100000"/>
              </a:lnSpc>
              <a:spcBef>
                <a:spcPts val="0"/>
              </a:spcBef>
              <a:spcAft>
                <a:spcPts val="0"/>
              </a:spcAft>
              <a:buClr>
                <a:srgbClr val="000099"/>
              </a:buClr>
              <a:buSzPts val="2400"/>
              <a:buFont typeface="Corsiva"/>
              <a:buNone/>
            </a:pPr>
            <a:r>
              <a:rPr lang="uk-UA" sz="2400" b="1" i="0" u="none">
                <a:solidFill>
                  <a:srgbClr val="000099"/>
                </a:solidFill>
                <a:latin typeface="Corsiva"/>
                <a:ea typeface="Corsiva"/>
                <a:cs typeface="Corsiva"/>
                <a:sym typeface="Corsiva"/>
              </a:rPr>
              <a:t>висловлювати думки з дискусійного питання у виразній</a:t>
            </a:r>
            <a:endParaRPr/>
          </a:p>
          <a:p>
            <a:pPr marL="0" marR="0" lvl="0" indent="0" algn="l" rtl="0">
              <a:lnSpc>
                <a:spcPct val="100000"/>
              </a:lnSpc>
              <a:spcBef>
                <a:spcPts val="0"/>
              </a:spcBef>
              <a:spcAft>
                <a:spcPts val="0"/>
              </a:spcAft>
              <a:buClr>
                <a:srgbClr val="000099"/>
              </a:buClr>
              <a:buSzPts val="2400"/>
              <a:buFont typeface="Corsiva"/>
              <a:buNone/>
            </a:pPr>
            <a:r>
              <a:rPr lang="uk-UA" sz="2400" b="1" i="0" u="none">
                <a:solidFill>
                  <a:srgbClr val="000099"/>
                </a:solidFill>
                <a:latin typeface="Corsiva"/>
                <a:ea typeface="Corsiva"/>
                <a:cs typeface="Corsiva"/>
                <a:sym typeface="Corsiva"/>
              </a:rPr>
              <a:t> і стислій формі, переконувати інших за допомогою слів :</a:t>
            </a:r>
            <a:endParaRPr/>
          </a:p>
          <a:p>
            <a:pPr marL="0" marR="0" lvl="0" indent="-152400" algn="l" rtl="0">
              <a:lnSpc>
                <a:spcPct val="100000"/>
              </a:lnSpc>
              <a:spcBef>
                <a:spcPts val="0"/>
              </a:spcBef>
              <a:spcAft>
                <a:spcPts val="0"/>
              </a:spcAft>
              <a:buClr>
                <a:srgbClr val="000099"/>
              </a:buClr>
              <a:buSzPts val="2400"/>
              <a:buFont typeface="Corsiva"/>
              <a:buChar char="•"/>
            </a:pPr>
            <a:r>
              <a:rPr lang="uk-UA" sz="2400" b="1" i="0" u="none">
                <a:solidFill>
                  <a:srgbClr val="000099"/>
                </a:solidFill>
                <a:latin typeface="Corsiva"/>
                <a:ea typeface="Corsiva"/>
                <a:cs typeface="Corsiva"/>
                <a:sym typeface="Corsiva"/>
              </a:rPr>
              <a:t>Я вважаю, що …</a:t>
            </a:r>
            <a:endParaRPr/>
          </a:p>
          <a:p>
            <a:pPr marL="0" marR="0" lvl="0" indent="-152400" algn="l" rtl="0">
              <a:lnSpc>
                <a:spcPct val="100000"/>
              </a:lnSpc>
              <a:spcBef>
                <a:spcPts val="0"/>
              </a:spcBef>
              <a:spcAft>
                <a:spcPts val="0"/>
              </a:spcAft>
              <a:buClr>
                <a:srgbClr val="000099"/>
              </a:buClr>
              <a:buSzPts val="2400"/>
              <a:buFont typeface="Corsiva"/>
              <a:buChar char="•"/>
            </a:pPr>
            <a:r>
              <a:rPr lang="uk-UA" sz="2400" b="1" i="0" u="none">
                <a:solidFill>
                  <a:srgbClr val="000099"/>
                </a:solidFill>
                <a:latin typeface="Corsiva"/>
                <a:ea typeface="Corsiva"/>
                <a:cs typeface="Corsiva"/>
                <a:sym typeface="Corsiva"/>
              </a:rPr>
              <a:t>Тому, що …</a:t>
            </a:r>
            <a:endParaRPr/>
          </a:p>
          <a:p>
            <a:pPr marL="0" marR="0" lvl="0" indent="-152400" algn="l" rtl="0">
              <a:lnSpc>
                <a:spcPct val="100000"/>
              </a:lnSpc>
              <a:spcBef>
                <a:spcPts val="0"/>
              </a:spcBef>
              <a:spcAft>
                <a:spcPts val="0"/>
              </a:spcAft>
              <a:buClr>
                <a:srgbClr val="000099"/>
              </a:buClr>
              <a:buSzPts val="2400"/>
              <a:buFont typeface="Corsiva"/>
              <a:buChar char="•"/>
            </a:pPr>
            <a:r>
              <a:rPr lang="uk-UA" sz="2400" b="1" i="0" u="none">
                <a:solidFill>
                  <a:srgbClr val="000099"/>
                </a:solidFill>
                <a:latin typeface="Corsiva"/>
                <a:ea typeface="Corsiva"/>
                <a:cs typeface="Corsiva"/>
                <a:sym typeface="Corsiva"/>
              </a:rPr>
              <a:t>Отже …</a:t>
            </a:r>
            <a:endParaRPr/>
          </a:p>
        </p:txBody>
      </p:sp>
      <p:sp>
        <p:nvSpPr>
          <p:cNvPr id="1273" name="Google Shape;1273;p50"/>
          <p:cNvSpPr txBox="1"/>
          <p:nvPr/>
        </p:nvSpPr>
        <p:spPr>
          <a:xfrm>
            <a:off x="642937" y="4714875"/>
            <a:ext cx="2408237"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4800"/>
              <a:buFont typeface="Corsiva"/>
              <a:buNone/>
            </a:pPr>
            <a:r>
              <a:rPr lang="uk-UA" sz="4800" b="1" i="0" u="none">
                <a:solidFill>
                  <a:srgbClr val="800000"/>
                </a:solidFill>
                <a:latin typeface="Corsiva"/>
                <a:ea typeface="Corsiva"/>
                <a:cs typeface="Corsiva"/>
                <a:sym typeface="Corsiva"/>
              </a:rPr>
              <a:t>Дискусія </a:t>
            </a:r>
            <a:endParaRPr/>
          </a:p>
        </p:txBody>
      </p:sp>
      <p:sp>
        <p:nvSpPr>
          <p:cNvPr id="1274" name="Google Shape;1274;p50"/>
          <p:cNvSpPr txBox="1"/>
          <p:nvPr/>
        </p:nvSpPr>
        <p:spPr>
          <a:xfrm>
            <a:off x="2357437" y="5357812"/>
            <a:ext cx="6821487" cy="138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800"/>
              <a:buFont typeface="Corsiva"/>
              <a:buNone/>
            </a:pPr>
            <a:r>
              <a:rPr lang="uk-UA" sz="2800" b="1" i="0" u="none">
                <a:solidFill>
                  <a:srgbClr val="000099"/>
                </a:solidFill>
                <a:latin typeface="Corsiva"/>
                <a:ea typeface="Corsiva"/>
                <a:cs typeface="Corsiva"/>
                <a:sym typeface="Corsiva"/>
              </a:rPr>
              <a:t>Є тренінгом комунікативних навичок, яскраво </a:t>
            </a:r>
            <a:endParaRPr/>
          </a:p>
          <a:p>
            <a:pPr marL="0" marR="0" lvl="0" indent="0" algn="l" rtl="0">
              <a:lnSpc>
                <a:spcPct val="100000"/>
              </a:lnSpc>
              <a:spcBef>
                <a:spcPts val="0"/>
              </a:spcBef>
              <a:spcAft>
                <a:spcPts val="0"/>
              </a:spcAft>
              <a:buClr>
                <a:srgbClr val="000099"/>
              </a:buClr>
              <a:buSzPts val="2800"/>
              <a:buFont typeface="Corsiva"/>
              <a:buNone/>
            </a:pPr>
            <a:r>
              <a:rPr lang="uk-UA" sz="2800" b="1" i="0" u="none">
                <a:solidFill>
                  <a:srgbClr val="000099"/>
                </a:solidFill>
                <a:latin typeface="Corsiva"/>
                <a:ea typeface="Corsiva"/>
                <a:cs typeface="Corsiva"/>
                <a:sym typeface="Corsiva"/>
              </a:rPr>
              <a:t>демонструє результати багатогранної роботи у </a:t>
            </a:r>
            <a:endParaRPr/>
          </a:p>
          <a:p>
            <a:pPr marL="0" marR="0" lvl="0" indent="0" algn="l" rtl="0">
              <a:lnSpc>
                <a:spcPct val="100000"/>
              </a:lnSpc>
              <a:spcBef>
                <a:spcPts val="0"/>
              </a:spcBef>
              <a:spcAft>
                <a:spcPts val="0"/>
              </a:spcAft>
              <a:buClr>
                <a:srgbClr val="000099"/>
              </a:buClr>
              <a:buSzPts val="2800"/>
              <a:buFont typeface="Corsiva"/>
              <a:buNone/>
            </a:pPr>
            <a:r>
              <a:rPr lang="uk-UA" sz="2800" b="1" i="0" u="none">
                <a:solidFill>
                  <a:srgbClr val="000099"/>
                </a:solidFill>
                <a:latin typeface="Corsiva"/>
                <a:ea typeface="Corsiva"/>
                <a:cs typeface="Corsiva"/>
                <a:sym typeface="Corsiva"/>
              </a:rPr>
              <a:t>формуванні цих здібностей особистості</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51"/>
          <p:cNvSpPr txBox="1"/>
          <p:nvPr/>
        </p:nvSpPr>
        <p:spPr>
          <a:xfrm>
            <a:off x="785812" y="214312"/>
            <a:ext cx="3722687"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4800"/>
              <a:buFont typeface="Corsiva"/>
              <a:buNone/>
            </a:pPr>
            <a:r>
              <a:rPr lang="uk-UA" sz="4800" b="1" i="0" u="none">
                <a:solidFill>
                  <a:srgbClr val="800000"/>
                </a:solidFill>
                <a:latin typeface="Corsiva"/>
                <a:ea typeface="Corsiva"/>
                <a:cs typeface="Corsiva"/>
                <a:sym typeface="Corsiva"/>
              </a:rPr>
              <a:t>Робота в парах</a:t>
            </a:r>
            <a:endParaRPr/>
          </a:p>
        </p:txBody>
      </p:sp>
      <p:sp>
        <p:nvSpPr>
          <p:cNvPr id="1280" name="Google Shape;1280;p51"/>
          <p:cNvSpPr txBox="1"/>
          <p:nvPr/>
        </p:nvSpPr>
        <p:spPr>
          <a:xfrm>
            <a:off x="428625" y="1928812"/>
            <a:ext cx="8286750" cy="3816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3200"/>
              <a:buFont typeface="Corsiva"/>
              <a:buNone/>
            </a:pPr>
            <a:r>
              <a:rPr lang="uk-UA" sz="3200" b="1" i="0" u="none">
                <a:solidFill>
                  <a:srgbClr val="000099"/>
                </a:solidFill>
                <a:latin typeface="Corsiva"/>
                <a:ea typeface="Corsiva"/>
                <a:cs typeface="Corsiva"/>
                <a:sym typeface="Corsiva"/>
              </a:rPr>
              <a:t>Ефективна на початкових етапах  навчання учнів </a:t>
            </a:r>
            <a:endParaRPr/>
          </a:p>
          <a:p>
            <a:pPr marL="0" marR="0" lvl="0" indent="0" algn="l" rtl="0">
              <a:lnSpc>
                <a:spcPct val="100000"/>
              </a:lnSpc>
              <a:spcBef>
                <a:spcPts val="0"/>
              </a:spcBef>
              <a:spcAft>
                <a:spcPts val="0"/>
              </a:spcAft>
              <a:buClr>
                <a:srgbClr val="000099"/>
              </a:buClr>
              <a:buSzPts val="3200"/>
              <a:buFont typeface="Corsiva"/>
              <a:buNone/>
            </a:pPr>
            <a:r>
              <a:rPr lang="uk-UA" sz="3200" b="1" i="0" u="none">
                <a:solidFill>
                  <a:srgbClr val="000099"/>
                </a:solidFill>
                <a:latin typeface="Corsiva"/>
                <a:ea typeface="Corsiva"/>
                <a:cs typeface="Corsiva"/>
                <a:sym typeface="Corsiva"/>
              </a:rPr>
              <a:t>працювати у малих групах. Дає учням час подумати, сприяє розвитку навичок спілкування, </a:t>
            </a:r>
            <a:endParaRPr/>
          </a:p>
          <a:p>
            <a:pPr marL="0" marR="0" lvl="0" indent="0" algn="l" rtl="0">
              <a:lnSpc>
                <a:spcPct val="100000"/>
              </a:lnSpc>
              <a:spcBef>
                <a:spcPts val="0"/>
              </a:spcBef>
              <a:spcAft>
                <a:spcPts val="0"/>
              </a:spcAft>
              <a:buClr>
                <a:srgbClr val="000099"/>
              </a:buClr>
              <a:buSzPts val="3200"/>
              <a:buFont typeface="Corsiva"/>
              <a:buNone/>
            </a:pPr>
            <a:r>
              <a:rPr lang="uk-UA" sz="3200" b="1" i="0" u="none">
                <a:solidFill>
                  <a:srgbClr val="000099"/>
                </a:solidFill>
                <a:latin typeface="Corsiva"/>
                <a:ea typeface="Corsiva"/>
                <a:cs typeface="Corsiva"/>
                <a:sym typeface="Corsiva"/>
              </a:rPr>
              <a:t>вміння висловлюватись, критичного  мислення, вміння  переконувати і вести дискусію, </a:t>
            </a:r>
            <a:endParaRPr/>
          </a:p>
          <a:p>
            <a:pPr marL="0" marR="0" lvl="0" indent="0" algn="l" rtl="0">
              <a:lnSpc>
                <a:spcPct val="100000"/>
              </a:lnSpc>
              <a:spcBef>
                <a:spcPts val="0"/>
              </a:spcBef>
              <a:spcAft>
                <a:spcPts val="0"/>
              </a:spcAft>
              <a:buClr>
                <a:srgbClr val="000099"/>
              </a:buClr>
              <a:buSzPts val="3200"/>
              <a:buFont typeface="Corsiva"/>
              <a:buNone/>
            </a:pPr>
            <a:r>
              <a:rPr lang="uk-UA" sz="3200" b="1" i="0" u="none">
                <a:solidFill>
                  <a:srgbClr val="000099"/>
                </a:solidFill>
                <a:latin typeface="Corsiva"/>
                <a:ea typeface="Corsiva"/>
                <a:cs typeface="Corsiva"/>
                <a:sym typeface="Corsiva"/>
              </a:rPr>
              <a:t>де учні не можуть  ухилитися від виконання завдання.</a:t>
            </a:r>
            <a:endParaRPr/>
          </a:p>
          <a:p>
            <a:pPr marL="0" marR="0" lvl="0" indent="0" algn="l" rtl="0">
              <a:lnSpc>
                <a:spcPct val="100000"/>
              </a:lnSpc>
              <a:spcBef>
                <a:spcPts val="0"/>
              </a:spcBef>
              <a:spcAft>
                <a:spcPts val="0"/>
              </a:spcAft>
              <a:buNone/>
            </a:pPr>
            <a:endParaRPr sz="3200" b="1" i="0" u="none">
              <a:solidFill>
                <a:srgbClr val="000099"/>
              </a:solidFill>
              <a:latin typeface="Corsiva"/>
              <a:ea typeface="Corsiva"/>
              <a:cs typeface="Corsiva"/>
              <a:sym typeface="Corsi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5"/>
          <p:cNvPicPr preferRelativeResize="0"/>
          <p:nvPr/>
        </p:nvPicPr>
        <p:blipFill rotWithShape="1">
          <a:blip r:embed="rId3">
            <a:alphaModFix/>
          </a:blip>
          <a:srcRect/>
          <a:stretch/>
        </p:blipFill>
        <p:spPr>
          <a:xfrm>
            <a:off x="17462" y="0"/>
            <a:ext cx="9144000" cy="6858000"/>
          </a:xfrm>
          <a:prstGeom prst="rect">
            <a:avLst/>
          </a:prstGeom>
          <a:noFill/>
          <a:ln>
            <a:noFill/>
          </a:ln>
        </p:spPr>
      </p:pic>
      <p:sp>
        <p:nvSpPr>
          <p:cNvPr id="715" name="Google Shape;715;p5"/>
          <p:cNvSpPr/>
          <p:nvPr/>
        </p:nvSpPr>
        <p:spPr>
          <a:xfrm>
            <a:off x="467544" y="620688"/>
            <a:ext cx="80645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3"/>
              </a:buClr>
              <a:buSzPts val="2400"/>
              <a:buFont typeface="Times New Roman"/>
              <a:buNone/>
            </a:pPr>
            <a:r>
              <a:rPr lang="uk-UA" sz="2400" b="1" i="0" u="none" strike="noStrike" cap="none">
                <a:solidFill>
                  <a:schemeClr val="accent3"/>
                </a:solidFill>
                <a:latin typeface="Times New Roman"/>
                <a:ea typeface="Times New Roman"/>
                <a:cs typeface="Times New Roman"/>
                <a:sym typeface="Times New Roman"/>
              </a:rPr>
              <a:t> </a:t>
            </a:r>
            <a:r>
              <a:rPr lang="uk-UA" sz="2800" b="1" i="0" u="none" strike="noStrike" cap="none">
                <a:solidFill>
                  <a:schemeClr val="accent3"/>
                </a:solidFill>
                <a:latin typeface="Times New Roman"/>
                <a:ea typeface="Times New Roman"/>
                <a:cs typeface="Times New Roman"/>
                <a:sym typeface="Times New Roman"/>
              </a:rPr>
              <a:t> </a:t>
            </a:r>
            <a:r>
              <a:rPr lang="uk-UA" sz="2000" b="1" i="0" u="none" strike="noStrike" cap="none">
                <a:solidFill>
                  <a:schemeClr val="accent3"/>
                </a:solidFill>
                <a:latin typeface="Times New Roman"/>
                <a:ea typeface="Times New Roman"/>
                <a:cs typeface="Times New Roman"/>
                <a:sym typeface="Times New Roman"/>
              </a:rPr>
              <a:t> </a:t>
            </a:r>
            <a:endParaRPr sz="2800" b="1" i="0" u="none" strike="noStrike" cap="none">
              <a:solidFill>
                <a:schemeClr val="accent3"/>
              </a:solidFill>
              <a:latin typeface="Times New Roman"/>
              <a:ea typeface="Times New Roman"/>
              <a:cs typeface="Times New Roman"/>
              <a:sym typeface="Times New Roman"/>
            </a:endParaRPr>
          </a:p>
        </p:txBody>
      </p:sp>
      <p:sp>
        <p:nvSpPr>
          <p:cNvPr id="716" name="Google Shape;716;p5"/>
          <p:cNvSpPr/>
          <p:nvPr/>
        </p:nvSpPr>
        <p:spPr>
          <a:xfrm>
            <a:off x="1214437" y="536689"/>
            <a:ext cx="6715125" cy="1214437"/>
          </a:xfrm>
          <a:prstGeom prst="flowChartPunchedTape">
            <a:avLst/>
          </a:prstGeom>
          <a:blipFill rotWithShape="1">
            <a:blip r:embed="rId4">
              <a:alphaModFix/>
            </a:blip>
            <a:tile tx="0" ty="0" sx="100000" sy="100000" flip="none" algn="tl"/>
          </a:blipFill>
          <a:ln w="19050" cap="flat" cmpd="sng">
            <a:solidFill>
              <a:srgbClr val="B05C05"/>
            </a:solidFill>
            <a:prstDash val="solid"/>
            <a:miter lim="800000"/>
            <a:headEnd type="none" w="sm" len="sm"/>
            <a:tailEnd type="none" w="sm" len="sm"/>
          </a:ln>
          <a:effectLst>
            <a:outerShdw blurRad="57150" dist="19050" dir="12900000" algn="bl" rotWithShape="0">
              <a:srgbClr val="93C47D">
                <a:alpha val="35686"/>
              </a:srgbClr>
            </a:outerShdw>
            <a:reflection endPos="30000" dist="381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71F28"/>
              </a:buClr>
              <a:buSzPts val="4400"/>
              <a:buFont typeface="Times New Roman"/>
              <a:buNone/>
            </a:pPr>
            <a:r>
              <a:rPr lang="uk-UA" sz="4400" b="1" i="0" u="none" strike="noStrike" cap="none">
                <a:solidFill>
                  <a:srgbClr val="771F28"/>
                </a:solidFill>
                <a:latin typeface="Times New Roman"/>
                <a:ea typeface="Times New Roman"/>
                <a:cs typeface="Times New Roman"/>
                <a:sym typeface="Times New Roman"/>
              </a:rPr>
              <a:t>Моє життєве кредо: </a:t>
            </a:r>
            <a:endParaRPr sz="1800" b="0" i="0" u="none" strike="noStrike" cap="none">
              <a:solidFill>
                <a:schemeClr val="dk1"/>
              </a:solidFill>
              <a:latin typeface="Times New Roman"/>
              <a:ea typeface="Times New Roman"/>
              <a:cs typeface="Times New Roman"/>
              <a:sym typeface="Times New Roman"/>
            </a:endParaRPr>
          </a:p>
        </p:txBody>
      </p:sp>
      <p:pic>
        <p:nvPicPr>
          <p:cNvPr id="717" name="Google Shape;717;p5"/>
          <p:cNvPicPr preferRelativeResize="0"/>
          <p:nvPr/>
        </p:nvPicPr>
        <p:blipFill rotWithShape="1">
          <a:blip r:embed="rId5">
            <a:alphaModFix/>
          </a:blip>
          <a:srcRect/>
          <a:stretch/>
        </p:blipFill>
        <p:spPr>
          <a:xfrm>
            <a:off x="1692275" y="1700212"/>
            <a:ext cx="5903912" cy="5041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52"/>
          <p:cNvSpPr txBox="1"/>
          <p:nvPr/>
        </p:nvSpPr>
        <p:spPr>
          <a:xfrm>
            <a:off x="642937" y="357187"/>
            <a:ext cx="5826125"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4800"/>
              <a:buFont typeface="Corsiva"/>
              <a:buNone/>
            </a:pPr>
            <a:r>
              <a:rPr lang="uk-UA" sz="4800" b="1" i="0" u="none">
                <a:solidFill>
                  <a:srgbClr val="800000"/>
                </a:solidFill>
                <a:latin typeface="Corsiva"/>
                <a:ea typeface="Corsiva"/>
                <a:cs typeface="Corsiva"/>
                <a:sym typeface="Corsiva"/>
              </a:rPr>
              <a:t>Навчаючись-навчаю сам</a:t>
            </a:r>
            <a:endParaRPr/>
          </a:p>
        </p:txBody>
      </p:sp>
      <p:sp>
        <p:nvSpPr>
          <p:cNvPr id="1286" name="Google Shape;1286;p52"/>
          <p:cNvSpPr txBox="1"/>
          <p:nvPr/>
        </p:nvSpPr>
        <p:spPr>
          <a:xfrm>
            <a:off x="2233223" y="1797050"/>
            <a:ext cx="6600825"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Дає можливість учням узяти участь у передачі</a:t>
            </a:r>
            <a:endParaRPr dirty="0"/>
          </a:p>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Своїх знань однокласникам. Створює загальну картину</a:t>
            </a:r>
            <a:endParaRPr dirty="0"/>
          </a:p>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Понять і фактів, що їх необхідно вивчити на </a:t>
            </a:r>
            <a:r>
              <a:rPr lang="uk-UA" sz="2400" b="1" i="0" u="none" dirty="0" err="1">
                <a:solidFill>
                  <a:srgbClr val="000099"/>
                </a:solidFill>
                <a:latin typeface="Corsiva"/>
                <a:ea typeface="Corsiva"/>
                <a:cs typeface="Corsiva"/>
                <a:sym typeface="Corsiva"/>
              </a:rPr>
              <a:t>уроці</a:t>
            </a:r>
            <a:r>
              <a:rPr lang="uk-UA" sz="2400" b="1" i="0" u="none" dirty="0">
                <a:solidFill>
                  <a:srgbClr val="000099"/>
                </a:solidFill>
                <a:latin typeface="Corsiva"/>
                <a:ea typeface="Corsiva"/>
                <a:cs typeface="Corsiva"/>
                <a:sym typeface="Corsiva"/>
              </a:rPr>
              <a:t>.</a:t>
            </a:r>
            <a:endParaRPr dirty="0"/>
          </a:p>
        </p:txBody>
      </p:sp>
      <p:sp>
        <p:nvSpPr>
          <p:cNvPr id="1287" name="Google Shape;1287;p52"/>
          <p:cNvSpPr txBox="1"/>
          <p:nvPr/>
        </p:nvSpPr>
        <p:spPr>
          <a:xfrm>
            <a:off x="1403350" y="3860800"/>
            <a:ext cx="6927850" cy="2062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3200"/>
              <a:buFont typeface="Arial"/>
              <a:buNone/>
            </a:pPr>
            <a:r>
              <a:rPr lang="uk-UA" sz="3200" b="0" i="0" u="none">
                <a:solidFill>
                  <a:srgbClr val="000099"/>
                </a:solidFill>
                <a:latin typeface="Arial"/>
                <a:ea typeface="Arial"/>
                <a:cs typeface="Arial"/>
                <a:sym typeface="Arial"/>
              </a:rPr>
              <a:t>Використовується під час вивчення</a:t>
            </a:r>
            <a:endParaRPr/>
          </a:p>
          <a:p>
            <a:pPr marL="0" marR="0" lvl="0" indent="0" algn="l" rtl="0">
              <a:lnSpc>
                <a:spcPct val="100000"/>
              </a:lnSpc>
              <a:spcBef>
                <a:spcPts val="0"/>
              </a:spcBef>
              <a:spcAft>
                <a:spcPts val="0"/>
              </a:spcAft>
              <a:buClr>
                <a:srgbClr val="000099"/>
              </a:buClr>
              <a:buSzPts val="3200"/>
              <a:buFont typeface="Arial"/>
              <a:buNone/>
            </a:pPr>
            <a:r>
              <a:rPr lang="uk-UA" sz="3200" b="0" i="0" u="none">
                <a:solidFill>
                  <a:srgbClr val="000099"/>
                </a:solidFill>
                <a:latin typeface="Arial"/>
                <a:ea typeface="Arial"/>
                <a:cs typeface="Arial"/>
                <a:sym typeface="Arial"/>
              </a:rPr>
              <a:t>блоку інформації або при </a:t>
            </a:r>
            <a:endParaRPr/>
          </a:p>
          <a:p>
            <a:pPr marL="0" marR="0" lvl="0" indent="0" algn="l" rtl="0">
              <a:lnSpc>
                <a:spcPct val="100000"/>
              </a:lnSpc>
              <a:spcBef>
                <a:spcPts val="0"/>
              </a:spcBef>
              <a:spcAft>
                <a:spcPts val="0"/>
              </a:spcAft>
              <a:buClr>
                <a:srgbClr val="000099"/>
              </a:buClr>
              <a:buSzPts val="3200"/>
              <a:buFont typeface="Arial"/>
              <a:buNone/>
            </a:pPr>
            <a:r>
              <a:rPr lang="uk-UA" sz="3200" b="0" i="0" u="none">
                <a:solidFill>
                  <a:srgbClr val="000099"/>
                </a:solidFill>
                <a:latin typeface="Arial"/>
                <a:ea typeface="Arial"/>
                <a:cs typeface="Arial"/>
                <a:sym typeface="Arial"/>
              </a:rPr>
              <a:t>узагальненні та повторенні</a:t>
            </a:r>
            <a:endParaRPr/>
          </a:p>
          <a:p>
            <a:pPr marL="0" marR="0" lvl="0" indent="0" algn="l" rtl="0">
              <a:lnSpc>
                <a:spcPct val="100000"/>
              </a:lnSpc>
              <a:spcBef>
                <a:spcPts val="0"/>
              </a:spcBef>
              <a:spcAft>
                <a:spcPts val="0"/>
              </a:spcAft>
              <a:buClr>
                <a:srgbClr val="000099"/>
              </a:buClr>
              <a:buSzPts val="3200"/>
              <a:buFont typeface="Arial"/>
              <a:buNone/>
            </a:pPr>
            <a:r>
              <a:rPr lang="uk-UA" sz="3200" b="0" i="0" u="none">
                <a:solidFill>
                  <a:srgbClr val="000099"/>
                </a:solidFill>
                <a:latin typeface="Arial"/>
                <a:ea typeface="Arial"/>
                <a:cs typeface="Arial"/>
                <a:sym typeface="Arial"/>
              </a:rPr>
              <a:t>вивченого матеріалу</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3"/>
          <p:cNvSpPr txBox="1"/>
          <p:nvPr/>
        </p:nvSpPr>
        <p:spPr>
          <a:xfrm>
            <a:off x="251927" y="214312"/>
            <a:ext cx="8780105"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00000"/>
              </a:buClr>
              <a:buSzPts val="4800"/>
              <a:buFont typeface="Corsiva"/>
              <a:buNone/>
            </a:pPr>
            <a:r>
              <a:rPr lang="uk-UA" sz="4800" b="0" i="0" u="none" dirty="0">
                <a:solidFill>
                  <a:srgbClr val="800000"/>
                </a:solidFill>
                <a:latin typeface="Corsiva"/>
                <a:ea typeface="Corsiva"/>
                <a:cs typeface="Corsiva"/>
                <a:sym typeface="Corsiva"/>
              </a:rPr>
              <a:t>Галявина вражень (рефлексія)</a:t>
            </a:r>
            <a:endParaRPr dirty="0"/>
          </a:p>
        </p:txBody>
      </p:sp>
      <p:sp>
        <p:nvSpPr>
          <p:cNvPr id="1293" name="Google Shape;1293;p53"/>
          <p:cNvSpPr txBox="1"/>
          <p:nvPr/>
        </p:nvSpPr>
        <p:spPr>
          <a:xfrm>
            <a:off x="802433" y="1071562"/>
            <a:ext cx="8055817"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Мета цієї вправи – розвиток в учнів навичок</a:t>
            </a:r>
            <a:endParaRPr dirty="0"/>
          </a:p>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 прийняття особистого рішення</a:t>
            </a:r>
            <a:endParaRPr dirty="0"/>
          </a:p>
          <a:p>
            <a:pPr marL="0" marR="0" lvl="0" indent="0" algn="l" rtl="0">
              <a:lnSpc>
                <a:spcPct val="100000"/>
              </a:lnSpc>
              <a:spcBef>
                <a:spcPts val="0"/>
              </a:spcBef>
              <a:spcAft>
                <a:spcPts val="0"/>
              </a:spcAft>
              <a:buClr>
                <a:srgbClr val="000099"/>
              </a:buClr>
              <a:buSzPts val="2400"/>
              <a:buFont typeface="Corsiva"/>
              <a:buNone/>
            </a:pPr>
            <a:r>
              <a:rPr lang="uk-UA" sz="2400" b="1" i="0" u="none" dirty="0">
                <a:solidFill>
                  <a:srgbClr val="000099"/>
                </a:solidFill>
                <a:latin typeface="Corsiva"/>
                <a:ea typeface="Corsiva"/>
                <a:cs typeface="Corsiva"/>
                <a:sym typeface="Corsiva"/>
              </a:rPr>
              <a:t>та вдосконалення вміння аргументувати свою думку.</a:t>
            </a:r>
            <a:endParaRPr dirty="0"/>
          </a:p>
        </p:txBody>
      </p:sp>
      <p:sp>
        <p:nvSpPr>
          <p:cNvPr id="1294" name="Google Shape;1294;p53"/>
          <p:cNvSpPr txBox="1"/>
          <p:nvPr/>
        </p:nvSpPr>
        <p:spPr>
          <a:xfrm>
            <a:off x="737118" y="2500312"/>
            <a:ext cx="7043219" cy="4032250"/>
          </a:xfrm>
          <a:prstGeom prst="rect">
            <a:avLst/>
          </a:prstGeom>
          <a:noFill/>
          <a:ln>
            <a:noFill/>
          </a:ln>
        </p:spPr>
        <p:txBody>
          <a:bodyPr spcFirstLastPara="1" wrap="square" lIns="91425" tIns="45700" rIns="91425" bIns="45700" anchor="t" anchorCtr="0">
            <a:spAutoFit/>
          </a:bodyPr>
          <a:lstStyle/>
          <a:p>
            <a:pPr marL="0" marR="0" lvl="0" indent="-203200" algn="l" rtl="0">
              <a:lnSpc>
                <a:spcPct val="100000"/>
              </a:lnSpc>
              <a:spcBef>
                <a:spcPts val="0"/>
              </a:spcBef>
              <a:spcAft>
                <a:spcPts val="0"/>
              </a:spcAft>
              <a:buClr>
                <a:srgbClr val="000099"/>
              </a:buClr>
              <a:buSzPts val="3200"/>
              <a:buFont typeface="Times New Roman"/>
              <a:buChar char="•"/>
            </a:pPr>
            <a:r>
              <a:rPr lang="uk-UA" sz="3200" b="1" i="0" u="none" dirty="0">
                <a:solidFill>
                  <a:srgbClr val="000099"/>
                </a:solidFill>
                <a:latin typeface="Times New Roman"/>
                <a:ea typeface="Times New Roman"/>
                <a:cs typeface="Times New Roman"/>
                <a:sym typeface="Times New Roman"/>
              </a:rPr>
              <a:t>Що ви помітили в ході вашого </a:t>
            </a:r>
            <a:endParaRPr dirty="0"/>
          </a:p>
          <a:p>
            <a:pPr marL="0" marR="0" lvl="0" indent="0" algn="l" rtl="0">
              <a:lnSpc>
                <a:spcPct val="100000"/>
              </a:lnSpc>
              <a:spcBef>
                <a:spcPts val="0"/>
              </a:spcBef>
              <a:spcAft>
                <a:spcPts val="0"/>
              </a:spcAft>
              <a:buClr>
                <a:srgbClr val="000099"/>
              </a:buClr>
              <a:buSzPts val="3200"/>
              <a:buFont typeface="Times New Roman"/>
              <a:buNone/>
            </a:pPr>
            <a:r>
              <a:rPr lang="uk-UA" sz="3200" b="1" i="0" u="none" dirty="0">
                <a:solidFill>
                  <a:srgbClr val="000099"/>
                </a:solidFill>
                <a:latin typeface="Times New Roman"/>
                <a:ea typeface="Times New Roman"/>
                <a:cs typeface="Times New Roman"/>
                <a:sym typeface="Times New Roman"/>
              </a:rPr>
              <a:t>власного творчого процесу?</a:t>
            </a:r>
            <a:endParaRPr dirty="0"/>
          </a:p>
          <a:p>
            <a:pPr marL="0" marR="0" lvl="0" indent="-203200" algn="l" rtl="0">
              <a:lnSpc>
                <a:spcPct val="100000"/>
              </a:lnSpc>
              <a:spcBef>
                <a:spcPts val="0"/>
              </a:spcBef>
              <a:spcAft>
                <a:spcPts val="0"/>
              </a:spcAft>
              <a:buClr>
                <a:srgbClr val="000099"/>
              </a:buClr>
              <a:buSzPts val="3200"/>
              <a:buFont typeface="Times New Roman"/>
              <a:buChar char="•"/>
            </a:pPr>
            <a:r>
              <a:rPr lang="uk-UA" sz="3200" b="1" i="0" u="none" dirty="0">
                <a:solidFill>
                  <a:srgbClr val="000099"/>
                </a:solidFill>
                <a:latin typeface="Times New Roman"/>
                <a:ea typeface="Times New Roman"/>
                <a:cs typeface="Times New Roman"/>
                <a:sym typeface="Times New Roman"/>
              </a:rPr>
              <a:t>Що стимулювало вас </a:t>
            </a:r>
            <a:endParaRPr dirty="0"/>
          </a:p>
          <a:p>
            <a:pPr marL="0" marR="0" lvl="0" indent="0" algn="l" rtl="0">
              <a:lnSpc>
                <a:spcPct val="100000"/>
              </a:lnSpc>
              <a:spcBef>
                <a:spcPts val="0"/>
              </a:spcBef>
              <a:spcAft>
                <a:spcPts val="0"/>
              </a:spcAft>
              <a:buClr>
                <a:srgbClr val="000099"/>
              </a:buClr>
              <a:buSzPts val="3200"/>
              <a:buFont typeface="Times New Roman"/>
              <a:buNone/>
            </a:pPr>
            <a:r>
              <a:rPr lang="uk-UA" sz="3200" b="1" i="0" u="none" dirty="0">
                <a:solidFill>
                  <a:srgbClr val="000099"/>
                </a:solidFill>
                <a:latin typeface="Times New Roman"/>
                <a:ea typeface="Times New Roman"/>
                <a:cs typeface="Times New Roman"/>
                <a:sym typeface="Times New Roman"/>
              </a:rPr>
              <a:t>виявляти творчість?</a:t>
            </a:r>
            <a:endParaRPr dirty="0"/>
          </a:p>
          <a:p>
            <a:pPr marL="0" marR="0" lvl="0" indent="-203200" algn="l" rtl="0">
              <a:lnSpc>
                <a:spcPct val="100000"/>
              </a:lnSpc>
              <a:spcBef>
                <a:spcPts val="0"/>
              </a:spcBef>
              <a:spcAft>
                <a:spcPts val="0"/>
              </a:spcAft>
              <a:buClr>
                <a:srgbClr val="000099"/>
              </a:buClr>
              <a:buSzPts val="3200"/>
              <a:buFont typeface="Times New Roman"/>
              <a:buChar char="•"/>
            </a:pPr>
            <a:r>
              <a:rPr lang="uk-UA" sz="3200" b="1" i="0" u="none" dirty="0">
                <a:solidFill>
                  <a:srgbClr val="000099"/>
                </a:solidFill>
                <a:latin typeface="Times New Roman"/>
                <a:ea typeface="Times New Roman"/>
                <a:cs typeface="Times New Roman"/>
                <a:sym typeface="Times New Roman"/>
              </a:rPr>
              <a:t>Що ви можете сказати </a:t>
            </a:r>
            <a:endParaRPr dirty="0"/>
          </a:p>
          <a:p>
            <a:pPr marL="0" marR="0" lvl="0" indent="0" algn="l" rtl="0">
              <a:lnSpc>
                <a:spcPct val="100000"/>
              </a:lnSpc>
              <a:spcBef>
                <a:spcPts val="0"/>
              </a:spcBef>
              <a:spcAft>
                <a:spcPts val="0"/>
              </a:spcAft>
              <a:buClr>
                <a:srgbClr val="000099"/>
              </a:buClr>
              <a:buSzPts val="3200"/>
              <a:buFont typeface="Times New Roman"/>
              <a:buNone/>
            </a:pPr>
            <a:r>
              <a:rPr lang="uk-UA" sz="3200" b="1" i="0" u="none" dirty="0">
                <a:solidFill>
                  <a:srgbClr val="000099"/>
                </a:solidFill>
                <a:latin typeface="Times New Roman"/>
                <a:ea typeface="Times New Roman"/>
                <a:cs typeface="Times New Roman"/>
                <a:sym typeface="Times New Roman"/>
              </a:rPr>
              <a:t>про робочу обстановку?</a:t>
            </a:r>
            <a:endParaRPr dirty="0"/>
          </a:p>
          <a:p>
            <a:pPr marL="0" marR="0" lvl="0" indent="-203200" algn="l" rtl="0">
              <a:lnSpc>
                <a:spcPct val="100000"/>
              </a:lnSpc>
              <a:spcBef>
                <a:spcPts val="0"/>
              </a:spcBef>
              <a:spcAft>
                <a:spcPts val="0"/>
              </a:spcAft>
              <a:buClr>
                <a:srgbClr val="000099"/>
              </a:buClr>
              <a:buSzPts val="3200"/>
              <a:buFont typeface="Times New Roman"/>
              <a:buChar char="•"/>
            </a:pPr>
            <a:r>
              <a:rPr lang="uk-UA" sz="3200" b="1" i="0" u="none" dirty="0">
                <a:solidFill>
                  <a:srgbClr val="000099"/>
                </a:solidFill>
                <a:latin typeface="Times New Roman"/>
                <a:ea typeface="Times New Roman"/>
                <a:cs typeface="Times New Roman"/>
                <a:sym typeface="Times New Roman"/>
              </a:rPr>
              <a:t>Що вам найбільше сподобалось,</a:t>
            </a:r>
            <a:endParaRPr dirty="0"/>
          </a:p>
          <a:p>
            <a:pPr marL="0" marR="0" lvl="0" indent="0" algn="l" rtl="0">
              <a:lnSpc>
                <a:spcPct val="100000"/>
              </a:lnSpc>
              <a:spcBef>
                <a:spcPts val="0"/>
              </a:spcBef>
              <a:spcAft>
                <a:spcPts val="0"/>
              </a:spcAft>
              <a:buClr>
                <a:srgbClr val="000099"/>
              </a:buClr>
              <a:buSzPts val="3200"/>
              <a:buFont typeface="Times New Roman"/>
              <a:buNone/>
            </a:pPr>
            <a:r>
              <a:rPr lang="uk-UA" sz="3200" b="1" i="0" u="none" dirty="0">
                <a:solidFill>
                  <a:srgbClr val="000099"/>
                </a:solidFill>
                <a:latin typeface="Times New Roman"/>
                <a:ea typeface="Times New Roman"/>
                <a:cs typeface="Times New Roman"/>
                <a:sym typeface="Times New Roman"/>
              </a:rPr>
              <a:t> а що заважало?</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54"/>
          <p:cNvPicPr preferRelativeResize="0"/>
          <p:nvPr/>
        </p:nvPicPr>
        <p:blipFill rotWithShape="1">
          <a:blip r:embed="rId3">
            <a:alphaModFix/>
          </a:blip>
          <a:srcRect/>
          <a:stretch/>
        </p:blipFill>
        <p:spPr>
          <a:xfrm>
            <a:off x="0" y="-19050"/>
            <a:ext cx="9144000" cy="6858000"/>
          </a:xfrm>
          <a:prstGeom prst="rect">
            <a:avLst/>
          </a:prstGeom>
          <a:noFill/>
          <a:ln>
            <a:noFill/>
          </a:ln>
        </p:spPr>
      </p:pic>
      <p:sp>
        <p:nvSpPr>
          <p:cNvPr id="1300" name="Google Shape;1300;p54"/>
          <p:cNvSpPr/>
          <p:nvPr/>
        </p:nvSpPr>
        <p:spPr>
          <a:xfrm>
            <a:off x="467544" y="620688"/>
            <a:ext cx="80645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3"/>
              </a:buClr>
              <a:buSzPts val="2400"/>
              <a:buFont typeface="Times New Roman"/>
              <a:buNone/>
            </a:pPr>
            <a:r>
              <a:rPr lang="uk-UA" sz="2400" b="1" i="0" u="none" strike="noStrike" cap="none">
                <a:solidFill>
                  <a:schemeClr val="accent3"/>
                </a:solidFill>
                <a:latin typeface="Times New Roman"/>
                <a:ea typeface="Times New Roman"/>
                <a:cs typeface="Times New Roman"/>
                <a:sym typeface="Times New Roman"/>
              </a:rPr>
              <a:t> </a:t>
            </a:r>
            <a:r>
              <a:rPr lang="uk-UA" sz="2800" b="1" i="0" u="none" strike="noStrike" cap="none">
                <a:solidFill>
                  <a:schemeClr val="accent3"/>
                </a:solidFill>
                <a:latin typeface="Times New Roman"/>
                <a:ea typeface="Times New Roman"/>
                <a:cs typeface="Times New Roman"/>
                <a:sym typeface="Times New Roman"/>
              </a:rPr>
              <a:t> </a:t>
            </a:r>
            <a:r>
              <a:rPr lang="uk-UA" sz="2000" b="1" i="0" u="none" strike="noStrike" cap="none">
                <a:solidFill>
                  <a:schemeClr val="accent3"/>
                </a:solidFill>
                <a:latin typeface="Times New Roman"/>
                <a:ea typeface="Times New Roman"/>
                <a:cs typeface="Times New Roman"/>
                <a:sym typeface="Times New Roman"/>
              </a:rPr>
              <a:t> </a:t>
            </a:r>
            <a:endParaRPr sz="2800" b="1" i="0" u="none" strike="noStrike" cap="none">
              <a:solidFill>
                <a:schemeClr val="accent3"/>
              </a:solidFill>
              <a:latin typeface="Times New Roman"/>
              <a:ea typeface="Times New Roman"/>
              <a:cs typeface="Times New Roman"/>
              <a:sym typeface="Times New Roman"/>
            </a:endParaRPr>
          </a:p>
        </p:txBody>
      </p:sp>
      <p:sp>
        <p:nvSpPr>
          <p:cNvPr id="1301" name="Google Shape;1301;p54"/>
          <p:cNvSpPr txBox="1"/>
          <p:nvPr/>
        </p:nvSpPr>
        <p:spPr>
          <a:xfrm>
            <a:off x="773634" y="476672"/>
            <a:ext cx="7452320" cy="5760640"/>
          </a:xfrm>
          <a:prstGeom prst="rect">
            <a:avLst/>
          </a:prstGeom>
          <a:noFill/>
          <a:ln>
            <a:noFill/>
          </a:ln>
        </p:spPr>
        <p:txBody>
          <a:bodyPr spcFirstLastPara="1" wrap="square" lIns="91425" tIns="45700" rIns="91425" bIns="45700" anchor="t" anchorCtr="0">
            <a:normAutofit fontScale="45000" lnSpcReduction="20000"/>
          </a:bodyPr>
          <a:lstStyle/>
          <a:p>
            <a:pPr marL="0" marR="0" lvl="0" indent="0" algn="ctr" rtl="0">
              <a:lnSpc>
                <a:spcPct val="100000"/>
              </a:lnSpc>
              <a:spcBef>
                <a:spcPts val="0"/>
              </a:spcBef>
              <a:spcAft>
                <a:spcPts val="0"/>
              </a:spcAft>
              <a:buClr>
                <a:srgbClr val="3F3F3F"/>
              </a:buClr>
              <a:buSzPct val="100000"/>
              <a:buFont typeface="Arial"/>
              <a:buNone/>
            </a:pPr>
            <a:br>
              <a:rPr lang="uk-UA" sz="3600" b="1" i="0" u="none" strike="noStrike" cap="none">
                <a:solidFill>
                  <a:srgbClr val="3F3F3F"/>
                </a:solidFill>
                <a:latin typeface="Arial"/>
                <a:ea typeface="Arial"/>
                <a:cs typeface="Arial"/>
                <a:sym typeface="Arial"/>
              </a:rPr>
            </a:br>
            <a:r>
              <a:rPr lang="uk-UA" sz="6200" b="1" i="0" u="none" strike="noStrike" cap="none">
                <a:solidFill>
                  <a:srgbClr val="3F3F3F"/>
                </a:solidFill>
                <a:latin typeface="Arial"/>
                <a:ea typeface="Arial"/>
                <a:cs typeface="Arial"/>
                <a:sym typeface="Arial"/>
              </a:rPr>
              <a:t>Інтерактивні методи навчання скомпонували низку цікавих, раніше чужих школярам правил. </a:t>
            </a:r>
            <a:br>
              <a:rPr lang="uk-UA" sz="6200" b="1" i="0" u="none" strike="noStrike" cap="none">
                <a:solidFill>
                  <a:srgbClr val="3F3F3F"/>
                </a:solidFill>
                <a:latin typeface="Arial"/>
                <a:ea typeface="Arial"/>
                <a:cs typeface="Arial"/>
                <a:sym typeface="Arial"/>
              </a:rPr>
            </a:br>
            <a:r>
              <a:rPr lang="uk-UA" sz="6200" b="1" i="0" u="none" strike="noStrike" cap="none">
                <a:solidFill>
                  <a:srgbClr val="3F3F3F"/>
                </a:solidFill>
                <a:latin typeface="Arial"/>
                <a:ea typeface="Arial"/>
                <a:cs typeface="Arial"/>
                <a:sym typeface="Arial"/>
              </a:rPr>
              <a:t>Наприклад:</a:t>
            </a:r>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кожна думка важлива;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 не бійся висловитись;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ми всі - партнери;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обговорюємо сказане, а не людину;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обдумав, сформулював, висловив;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кажи чітко, ясно, красиво;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вислухав, висловився, вислухав;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наводь тільки обґрунтовані докази;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умій погодитись і не погодитись; </a:t>
            </a:r>
            <a:endParaRPr sz="7100" b="1" i="0" u="none" strike="noStrike" cap="none">
              <a:solidFill>
                <a:srgbClr val="000099"/>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000099"/>
              </a:buClr>
              <a:buSzPct val="100000"/>
              <a:buFont typeface="Noto Sans Symbols"/>
              <a:buChar char="❖"/>
            </a:pPr>
            <a:r>
              <a:rPr lang="uk-UA" sz="7100" b="1" i="1" u="none" strike="noStrike" cap="none">
                <a:solidFill>
                  <a:srgbClr val="000099"/>
                </a:solidFill>
                <a:latin typeface="Times New Roman"/>
                <a:ea typeface="Times New Roman"/>
                <a:cs typeface="Times New Roman"/>
                <a:sym typeface="Times New Roman"/>
              </a:rPr>
              <a:t>важлива кожна роль.</a:t>
            </a:r>
            <a:endParaRPr sz="7100" b="1" i="0" u="none" strike="noStrike" cap="none">
              <a:solidFill>
                <a:srgbClr val="000099"/>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2"/>
              </a:buClr>
              <a:buSzPct val="100000"/>
              <a:buFont typeface="Arial"/>
              <a:buNone/>
            </a:pPr>
            <a:endParaRPr sz="2500" b="1" i="0" u="none" strike="noStrike" cap="none">
              <a:solidFill>
                <a:srgbClr val="3F3F3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55"/>
          <p:cNvPicPr preferRelativeResize="0"/>
          <p:nvPr/>
        </p:nvPicPr>
        <p:blipFill rotWithShape="1">
          <a:blip r:embed="rId3">
            <a:alphaModFix/>
          </a:blip>
          <a:srcRect l="1808" t="2882" r="2284" b="2260"/>
          <a:stretch/>
        </p:blipFill>
        <p:spPr>
          <a:xfrm>
            <a:off x="0" y="0"/>
            <a:ext cx="9144000" cy="6858000"/>
          </a:xfrm>
          <a:prstGeom prst="rect">
            <a:avLst/>
          </a:prstGeom>
          <a:noFill/>
          <a:ln>
            <a:noFill/>
          </a:ln>
        </p:spPr>
      </p:pic>
      <p:sp>
        <p:nvSpPr>
          <p:cNvPr id="1308" name="Google Shape;1308;p55"/>
          <p:cNvSpPr txBox="1"/>
          <p:nvPr/>
        </p:nvSpPr>
        <p:spPr>
          <a:xfrm>
            <a:off x="2071687" y="9715500"/>
            <a:ext cx="45720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800"/>
              <a:buFont typeface="Times New Roman"/>
              <a:buNone/>
            </a:pPr>
            <a:r>
              <a:rPr lang="uk-UA" sz="4800" b="0" i="0" u="none">
                <a:solidFill>
                  <a:schemeClr val="dk1"/>
                </a:solidFill>
                <a:latin typeface="Times New Roman"/>
                <a:ea typeface="Times New Roman"/>
                <a:cs typeface="Times New Roman"/>
                <a:sym typeface="Times New Roman"/>
              </a:rPr>
              <a:t>    Хай щастить</a:t>
            </a:r>
            <a:endParaRPr/>
          </a:p>
        </p:txBody>
      </p:sp>
      <p:sp>
        <p:nvSpPr>
          <p:cNvPr id="1309" name="Google Shape;1309;p55"/>
          <p:cNvSpPr txBox="1"/>
          <p:nvPr/>
        </p:nvSpPr>
        <p:spPr>
          <a:xfrm>
            <a:off x="2035968" y="3861048"/>
            <a:ext cx="5072063"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6000"/>
              <a:buFont typeface="Corsiva"/>
              <a:buNone/>
            </a:pPr>
            <a:r>
              <a:rPr lang="uk-UA" sz="6000" b="1" i="0" u="none" strike="noStrike" cap="none">
                <a:solidFill>
                  <a:srgbClr val="FFFF00"/>
                </a:solidFill>
                <a:latin typeface="Corsiva"/>
                <a:ea typeface="Corsiva"/>
                <a:cs typeface="Corsiva"/>
                <a:sym typeface="Corsiva"/>
              </a:rPr>
              <a:t>Дякую  за  увагу  </a:t>
            </a:r>
            <a:endParaRPr/>
          </a:p>
          <a:p>
            <a:pPr marL="0" marR="0" lvl="0" indent="0" algn="l" rtl="0">
              <a:lnSpc>
                <a:spcPct val="100000"/>
              </a:lnSpc>
              <a:spcBef>
                <a:spcPts val="0"/>
              </a:spcBef>
              <a:spcAft>
                <a:spcPts val="0"/>
              </a:spcAft>
              <a:buClr>
                <a:srgbClr val="FFFF00"/>
              </a:buClr>
              <a:buSzPts val="4800"/>
              <a:buFont typeface="Corsiva"/>
              <a:buNone/>
            </a:pPr>
            <a:r>
              <a:rPr lang="uk-UA" sz="4800" b="1" i="0" u="none" strike="noStrike" cap="none">
                <a:solidFill>
                  <a:srgbClr val="FFFF00"/>
                </a:solidFill>
                <a:latin typeface="Corsiva"/>
                <a:ea typeface="Corsiva"/>
                <a:cs typeface="Corsiva"/>
                <a:sym typeface="Corsiva"/>
              </a:rPr>
              <a:t>Хай  щастить!!!</a:t>
            </a:r>
            <a:endParaRPr sz="4800" b="1" i="0" u="none" strike="noStrike" cap="none">
              <a:solidFill>
                <a:srgbClr val="FFFF00"/>
              </a:solidFill>
              <a:latin typeface="Corsiva"/>
              <a:ea typeface="Corsiva"/>
              <a:cs typeface="Corsiva"/>
              <a:sym typeface="Corsiva"/>
            </a:endParaRPr>
          </a:p>
          <a:p>
            <a:pPr marL="0" marR="0" lvl="0" indent="0" algn="l" rtl="0">
              <a:lnSpc>
                <a:spcPct val="100000"/>
              </a:lnSpc>
              <a:spcBef>
                <a:spcPts val="0"/>
              </a:spcBef>
              <a:spcAft>
                <a:spcPts val="0"/>
              </a:spcAft>
              <a:buClr>
                <a:schemeClr val="dk1"/>
              </a:buClr>
              <a:buSzPts val="1800"/>
              <a:buFont typeface="Times New Roman"/>
              <a:buNone/>
            </a:pPr>
            <a:endParaRPr sz="1800" b="1" i="0" u="none" strike="noStrike" cap="none">
              <a:solidFill>
                <a:srgbClr val="FFFF00"/>
              </a:solidFill>
              <a:latin typeface="Times New Roman"/>
              <a:ea typeface="Times New Roman"/>
              <a:cs typeface="Times New Roman"/>
              <a:sym typeface="Times New Roman"/>
            </a:endParaRPr>
          </a:p>
        </p:txBody>
      </p:sp>
      <p:sp>
        <p:nvSpPr>
          <p:cNvPr id="1310" name="Google Shape;1310;p55"/>
          <p:cNvSpPr/>
          <p:nvPr/>
        </p:nvSpPr>
        <p:spPr>
          <a:xfrm>
            <a:off x="539552" y="836712"/>
            <a:ext cx="8280920" cy="243143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CC0000"/>
              </a:buClr>
              <a:buSzPts val="3200"/>
              <a:buFont typeface="Times New Roman"/>
              <a:buNone/>
            </a:pPr>
            <a:r>
              <a:rPr lang="uk-UA" sz="3200" b="0" i="0" u="none" strike="noStrike" cap="none">
                <a:solidFill>
                  <a:srgbClr val="CC0000"/>
                </a:solidFill>
                <a:latin typeface="Times New Roman"/>
                <a:ea typeface="Times New Roman"/>
                <a:cs typeface="Times New Roman"/>
                <a:sym typeface="Times New Roman"/>
              </a:rPr>
              <a:t> </a:t>
            </a:r>
            <a:r>
              <a:rPr lang="uk-UA" sz="3200" b="1" i="0" u="none" strike="noStrike" cap="none">
                <a:solidFill>
                  <a:srgbClr val="CC0000"/>
                </a:solidFill>
                <a:latin typeface="Times New Roman"/>
                <a:ea typeface="Times New Roman"/>
                <a:cs typeface="Times New Roman"/>
                <a:sym typeface="Times New Roman"/>
              </a:rPr>
              <a:t>Що може бути чесніше й </a:t>
            </a:r>
            <a:endParaRPr/>
          </a:p>
          <a:p>
            <a:pPr marL="0" marR="0" lvl="0" indent="0" algn="r" rtl="0">
              <a:lnSpc>
                <a:spcPct val="100000"/>
              </a:lnSpc>
              <a:spcBef>
                <a:spcPts val="0"/>
              </a:spcBef>
              <a:spcAft>
                <a:spcPts val="0"/>
              </a:spcAft>
              <a:buClr>
                <a:srgbClr val="CC0000"/>
              </a:buClr>
              <a:buSzPts val="3200"/>
              <a:buFont typeface="Times New Roman"/>
              <a:buNone/>
            </a:pPr>
            <a:r>
              <a:rPr lang="uk-UA" sz="3200" b="1" i="0" u="none" strike="noStrike" cap="none">
                <a:solidFill>
                  <a:srgbClr val="CC0000"/>
                </a:solidFill>
                <a:latin typeface="Times New Roman"/>
                <a:ea typeface="Times New Roman"/>
                <a:cs typeface="Times New Roman"/>
                <a:sym typeface="Times New Roman"/>
              </a:rPr>
              <a:t>шляхетніше, як навчити того,</a:t>
            </a:r>
            <a:br>
              <a:rPr lang="uk-UA" sz="3200" b="1" i="0" u="none" strike="noStrike" cap="none">
                <a:solidFill>
                  <a:srgbClr val="CC0000"/>
                </a:solidFill>
                <a:latin typeface="Times New Roman"/>
                <a:ea typeface="Times New Roman"/>
                <a:cs typeface="Times New Roman"/>
                <a:sym typeface="Times New Roman"/>
              </a:rPr>
            </a:br>
            <a:r>
              <a:rPr lang="uk-UA" sz="3200" b="1" i="0" u="none" strike="noStrike" cap="none">
                <a:solidFill>
                  <a:srgbClr val="CC0000"/>
                </a:solidFill>
                <a:latin typeface="Times New Roman"/>
                <a:ea typeface="Times New Roman"/>
                <a:cs typeface="Times New Roman"/>
                <a:sym typeface="Times New Roman"/>
              </a:rPr>
              <a:t>що сам якнайкраще знаєш.                           </a:t>
            </a:r>
            <a:endParaRPr/>
          </a:p>
          <a:p>
            <a:pPr marL="0" marR="0" lvl="0" indent="0" algn="r" rtl="0">
              <a:lnSpc>
                <a:spcPct val="100000"/>
              </a:lnSpc>
              <a:spcBef>
                <a:spcPts val="0"/>
              </a:spcBef>
              <a:spcAft>
                <a:spcPts val="0"/>
              </a:spcAft>
              <a:buClr>
                <a:srgbClr val="CC0000"/>
              </a:buClr>
              <a:buSzPts val="3200"/>
              <a:buFont typeface="Times New Roman"/>
              <a:buNone/>
            </a:pPr>
            <a:r>
              <a:rPr lang="uk-UA" sz="3200" b="1" i="0" u="none" strike="noStrike" cap="none">
                <a:solidFill>
                  <a:srgbClr val="CC0000"/>
                </a:solidFill>
                <a:latin typeface="Times New Roman"/>
                <a:ea typeface="Times New Roman"/>
                <a:cs typeface="Times New Roman"/>
                <a:sym typeface="Times New Roman"/>
              </a:rPr>
              <a:t> </a:t>
            </a:r>
            <a:endParaRPr/>
          </a:p>
          <a:p>
            <a:pPr marL="0" marR="0" lvl="0" indent="0" algn="r" rtl="0">
              <a:lnSpc>
                <a:spcPct val="100000"/>
              </a:lnSpc>
              <a:spcBef>
                <a:spcPts val="0"/>
              </a:spcBef>
              <a:spcAft>
                <a:spcPts val="0"/>
              </a:spcAft>
              <a:buClr>
                <a:srgbClr val="CC0000"/>
              </a:buClr>
              <a:buSzPts val="2400"/>
              <a:buFont typeface="Times New Roman"/>
              <a:buNone/>
            </a:pPr>
            <a:r>
              <a:rPr lang="uk-UA" sz="2400" b="1" i="0" u="none" strike="noStrike" cap="none">
                <a:solidFill>
                  <a:srgbClr val="CC0000"/>
                </a:solidFill>
                <a:latin typeface="Times New Roman"/>
                <a:ea typeface="Times New Roman"/>
                <a:cs typeface="Times New Roman"/>
                <a:sym typeface="Times New Roman"/>
              </a:rPr>
              <a:t>Квинтиліан, давньоримський оратор</a:t>
            </a:r>
            <a:endParaRPr sz="2400" b="1" i="0" u="none" strike="noStrike" cap="none">
              <a:solidFill>
                <a:srgbClr val="CC0000"/>
              </a:solidFill>
              <a:latin typeface="Times New Roman"/>
              <a:ea typeface="Times New Roman"/>
              <a:cs typeface="Times New Roman"/>
              <a:sym typeface="Times New Roman"/>
            </a:endParaRPr>
          </a:p>
        </p:txBody>
      </p:sp>
    </p:spTree>
  </p:cSld>
  <p:clrMapOvr>
    <a:masterClrMapping/>
  </p:clrMapOvr>
  <p:transition>
    <p:wheel spokes="8"/>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6"/>
          <p:cNvPicPr preferRelativeResize="0"/>
          <p:nvPr/>
        </p:nvPicPr>
        <p:blipFill rotWithShape="1">
          <a:blip r:embed="rId3">
            <a:alphaModFix/>
          </a:blip>
          <a:srcRect/>
          <a:stretch/>
        </p:blipFill>
        <p:spPr>
          <a:xfrm>
            <a:off x="17462" y="0"/>
            <a:ext cx="9144000" cy="6858000"/>
          </a:xfrm>
          <a:prstGeom prst="rect">
            <a:avLst/>
          </a:prstGeom>
          <a:noFill/>
          <a:ln>
            <a:noFill/>
          </a:ln>
        </p:spPr>
      </p:pic>
      <p:sp>
        <p:nvSpPr>
          <p:cNvPr id="723" name="Google Shape;723;p6"/>
          <p:cNvSpPr/>
          <p:nvPr/>
        </p:nvSpPr>
        <p:spPr>
          <a:xfrm>
            <a:off x="467544" y="620688"/>
            <a:ext cx="80645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3"/>
              </a:buClr>
              <a:buSzPts val="2400"/>
              <a:buFont typeface="Times New Roman"/>
              <a:buNone/>
            </a:pPr>
            <a:r>
              <a:rPr lang="uk-UA" sz="2400" b="1" i="0" u="none" strike="noStrike" cap="none">
                <a:solidFill>
                  <a:schemeClr val="accent3"/>
                </a:solidFill>
                <a:latin typeface="Times New Roman"/>
                <a:ea typeface="Times New Roman"/>
                <a:cs typeface="Times New Roman"/>
                <a:sym typeface="Times New Roman"/>
              </a:rPr>
              <a:t> </a:t>
            </a:r>
            <a:r>
              <a:rPr lang="uk-UA" sz="2800" b="1" i="0" u="none" strike="noStrike" cap="none">
                <a:solidFill>
                  <a:schemeClr val="accent3"/>
                </a:solidFill>
                <a:latin typeface="Times New Roman"/>
                <a:ea typeface="Times New Roman"/>
                <a:cs typeface="Times New Roman"/>
                <a:sym typeface="Times New Roman"/>
              </a:rPr>
              <a:t> </a:t>
            </a:r>
            <a:r>
              <a:rPr lang="uk-UA" sz="2000" b="1" i="0" u="none" strike="noStrike" cap="none">
                <a:solidFill>
                  <a:schemeClr val="accent3"/>
                </a:solidFill>
                <a:latin typeface="Times New Roman"/>
                <a:ea typeface="Times New Roman"/>
                <a:cs typeface="Times New Roman"/>
                <a:sym typeface="Times New Roman"/>
              </a:rPr>
              <a:t> </a:t>
            </a:r>
            <a:endParaRPr sz="2800" b="1" i="0" u="none" strike="noStrike" cap="none">
              <a:solidFill>
                <a:schemeClr val="accent3"/>
              </a:solidFill>
              <a:latin typeface="Times New Roman"/>
              <a:ea typeface="Times New Roman"/>
              <a:cs typeface="Times New Roman"/>
              <a:sym typeface="Times New Roman"/>
            </a:endParaRPr>
          </a:p>
        </p:txBody>
      </p:sp>
      <p:pic>
        <p:nvPicPr>
          <p:cNvPr id="724" name="Google Shape;724;p6"/>
          <p:cNvPicPr preferRelativeResize="0"/>
          <p:nvPr/>
        </p:nvPicPr>
        <p:blipFill rotWithShape="1">
          <a:blip r:embed="rId4">
            <a:alphaModFix/>
          </a:blip>
          <a:srcRect/>
          <a:stretch/>
        </p:blipFill>
        <p:spPr>
          <a:xfrm>
            <a:off x="1158875" y="620688"/>
            <a:ext cx="6821487" cy="5472608"/>
          </a:xfrm>
          <a:prstGeom prst="rect">
            <a:avLst/>
          </a:prstGeom>
          <a:solidFill>
            <a:srgbClr val="99FF99"/>
          </a:solidFill>
          <a:ln>
            <a:noFill/>
          </a:ln>
          <a:effectLst>
            <a:outerShdw blurRad="50800" dist="38100" algn="l" rotWithShape="0">
              <a:srgbClr val="000000">
                <a:alpha val="40000"/>
              </a:srgbClr>
            </a:outerShdw>
            <a:reflection endPos="8000" fadeDir="5400012"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Номер слайда 3">
            <a:extLst>
              <a:ext uri="{FF2B5EF4-FFF2-40B4-BE49-F238E27FC236}">
                <a16:creationId xmlns:a16="http://schemas.microsoft.com/office/drawing/2014/main" id="{C58362A5-3331-8D2C-CCC0-EF6E5D412D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2ECA1A65-919E-4428-9490-6C2E1B15C7D2}" type="slidenum">
              <a:rPr lang="ru-RU" altLang="uk-UA" sz="900">
                <a:solidFill>
                  <a:srgbClr val="898989"/>
                </a:solidFill>
              </a:rPr>
              <a:pPr>
                <a:lnSpc>
                  <a:spcPct val="100000"/>
                </a:lnSpc>
                <a:spcBef>
                  <a:spcPct val="0"/>
                </a:spcBef>
                <a:buFontTx/>
                <a:buNone/>
              </a:pPr>
              <a:t>7</a:t>
            </a:fld>
            <a:endParaRPr lang="ru-RU" altLang="uk-UA" sz="900">
              <a:solidFill>
                <a:srgbClr val="898989"/>
              </a:solidFill>
            </a:endParaRPr>
          </a:p>
        </p:txBody>
      </p:sp>
      <p:sp>
        <p:nvSpPr>
          <p:cNvPr id="10" name="Заголовок 1">
            <a:extLst>
              <a:ext uri="{FF2B5EF4-FFF2-40B4-BE49-F238E27FC236}">
                <a16:creationId xmlns:a16="http://schemas.microsoft.com/office/drawing/2014/main" id="{944B2B32-BD80-42FC-B7A0-27F191AB2634}"/>
              </a:ext>
            </a:extLst>
          </p:cNvPr>
          <p:cNvSpPr txBox="1">
            <a:spLocks/>
          </p:cNvSpPr>
          <p:nvPr/>
        </p:nvSpPr>
        <p:spPr>
          <a:xfrm>
            <a:off x="191138" y="820189"/>
            <a:ext cx="7327726" cy="431990"/>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uk-UA" sz="2800" b="1" cap="all" dirty="0">
                <a:ln w="9525">
                  <a:solidFill>
                    <a:srgbClr val="002060"/>
                  </a:solidFill>
                </a:ln>
                <a:gradFill flip="none" rotWithShape="1">
                  <a:gsLst>
                    <a:gs pos="82432">
                      <a:schemeClr val="accent3">
                        <a:lumMod val="50000"/>
                      </a:schemeClr>
                    </a:gs>
                    <a:gs pos="60000">
                      <a:schemeClr val="accent2">
                        <a:lumMod val="75000"/>
                      </a:schemeClr>
                    </a:gs>
                    <a:gs pos="10000">
                      <a:schemeClr val="accent3">
                        <a:lumMod val="50000"/>
                      </a:schemeClr>
                    </a:gs>
                    <a:gs pos="38000">
                      <a:schemeClr val="accent3">
                        <a:lumMod val="50000"/>
                      </a:schemeClr>
                    </a:gs>
                    <a:gs pos="50000">
                      <a:srgbClr val="FFC000">
                        <a:shade val="67500"/>
                        <a:satMod val="115000"/>
                      </a:srgbClr>
                    </a:gs>
                    <a:gs pos="68000">
                      <a:schemeClr val="accent3">
                        <a:lumMod val="75000"/>
                      </a:schemeClr>
                    </a:gs>
                  </a:gsLst>
                  <a:lin ang="5400000" scaled="1"/>
                  <a:tileRect/>
                </a:gradFill>
                <a:latin typeface="Times New Roman" panose="02020603050405020304" pitchFamily="18" charset="0"/>
                <a:cs typeface="Times New Roman" panose="02020603050405020304" pitchFamily="18" charset="0"/>
              </a:rPr>
              <a:t>Підвищення кваліфікації</a:t>
            </a:r>
            <a:endParaRPr lang="ru-RU" sz="2800" b="1" cap="all" dirty="0">
              <a:ln w="19050">
                <a:solidFill>
                  <a:srgbClr val="800000"/>
                </a:solidFill>
              </a:ln>
              <a:solidFill>
                <a:srgbClr val="C0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036EFD61-C82E-F004-78D6-07141ED0D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73" y="1785849"/>
            <a:ext cx="2547120" cy="1823550"/>
          </a:xfrm>
          <a:prstGeom prst="rect">
            <a:avLst/>
          </a:prstGeom>
        </p:spPr>
      </p:pic>
      <p:pic>
        <p:nvPicPr>
          <p:cNvPr id="8" name="Рисунок 7">
            <a:extLst>
              <a:ext uri="{FF2B5EF4-FFF2-40B4-BE49-F238E27FC236}">
                <a16:creationId xmlns:a16="http://schemas.microsoft.com/office/drawing/2014/main" id="{59B146F9-58AD-981F-899E-08D9979F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29" y="4031432"/>
            <a:ext cx="2410241" cy="1725555"/>
          </a:xfrm>
          <a:prstGeom prst="rect">
            <a:avLst/>
          </a:prstGeom>
        </p:spPr>
      </p:pic>
      <p:pic>
        <p:nvPicPr>
          <p:cNvPr id="11" name="Рисунок 10">
            <a:extLst>
              <a:ext uri="{FF2B5EF4-FFF2-40B4-BE49-F238E27FC236}">
                <a16:creationId xmlns:a16="http://schemas.microsoft.com/office/drawing/2014/main" id="{D04F354E-5923-5E37-2179-36C5299A9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985" y="1766214"/>
            <a:ext cx="2574546" cy="1843185"/>
          </a:xfrm>
          <a:prstGeom prst="rect">
            <a:avLst/>
          </a:prstGeom>
        </p:spPr>
      </p:pic>
      <p:pic>
        <p:nvPicPr>
          <p:cNvPr id="13" name="Рисунок 12">
            <a:extLst>
              <a:ext uri="{FF2B5EF4-FFF2-40B4-BE49-F238E27FC236}">
                <a16:creationId xmlns:a16="http://schemas.microsoft.com/office/drawing/2014/main" id="{03E38AF3-9FD8-E43C-E30D-F62B808C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3911" y="4031431"/>
            <a:ext cx="2410241" cy="1725555"/>
          </a:xfrm>
          <a:prstGeom prst="rect">
            <a:avLst/>
          </a:prstGeom>
        </p:spPr>
      </p:pic>
      <p:pic>
        <p:nvPicPr>
          <p:cNvPr id="26" name="Рисунок 25">
            <a:extLst>
              <a:ext uri="{FF2B5EF4-FFF2-40B4-BE49-F238E27FC236}">
                <a16:creationId xmlns:a16="http://schemas.microsoft.com/office/drawing/2014/main" id="{F58B389E-C0A4-00C5-C9E0-CD6E55385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6893" y="1674211"/>
            <a:ext cx="2744649" cy="1935188"/>
          </a:xfrm>
          <a:prstGeom prst="rect">
            <a:avLst/>
          </a:prstGeom>
        </p:spPr>
      </p:pic>
      <p:pic>
        <p:nvPicPr>
          <p:cNvPr id="30" name="Рисунок 29">
            <a:extLst>
              <a:ext uri="{FF2B5EF4-FFF2-40B4-BE49-F238E27FC236}">
                <a16:creationId xmlns:a16="http://schemas.microsoft.com/office/drawing/2014/main" id="{AEB5394B-A3B4-66E5-394A-F850C4DA7E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6893" y="4031431"/>
            <a:ext cx="2744649" cy="17255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F6F1-83AC-37A8-482D-1E97BD5BFCA0}"/>
            </a:ext>
          </a:extLst>
        </p:cNvPr>
        <p:cNvGrpSpPr/>
        <p:nvPr/>
      </p:nvGrpSpPr>
      <p:grpSpPr>
        <a:xfrm>
          <a:off x="0" y="0"/>
          <a:ext cx="0" cy="0"/>
          <a:chOff x="0" y="0"/>
          <a:chExt cx="0" cy="0"/>
        </a:xfrm>
      </p:grpSpPr>
      <p:sp>
        <p:nvSpPr>
          <p:cNvPr id="21506" name="Номер слайда 3">
            <a:extLst>
              <a:ext uri="{FF2B5EF4-FFF2-40B4-BE49-F238E27FC236}">
                <a16:creationId xmlns:a16="http://schemas.microsoft.com/office/drawing/2014/main" id="{050CDDB6-5F01-DB84-5A38-F08A89151F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ClrTx/>
              <a:buSzTx/>
              <a:buNone/>
            </a:pPr>
            <a:fld id="{2ECA1A65-919E-4428-9490-6C2E1B15C7D2}" type="slidenum">
              <a:rPr lang="ru-RU" altLang="uk-UA" sz="900" kern="1200">
                <a:solidFill>
                  <a:srgbClr val="898989"/>
                </a:solidFill>
                <a:ea typeface="+mn-ea"/>
                <a:cs typeface="+mn-cs"/>
              </a:rPr>
              <a:pPr fontAlgn="base">
                <a:lnSpc>
                  <a:spcPct val="100000"/>
                </a:lnSpc>
                <a:spcBef>
                  <a:spcPct val="0"/>
                </a:spcBef>
                <a:spcAft>
                  <a:spcPct val="0"/>
                </a:spcAft>
                <a:buClrTx/>
                <a:buSzTx/>
                <a:buNone/>
              </a:pPr>
              <a:t>8</a:t>
            </a:fld>
            <a:endParaRPr lang="ru-RU" altLang="uk-UA" sz="900" kern="1200">
              <a:solidFill>
                <a:srgbClr val="898989"/>
              </a:solidFill>
              <a:ea typeface="+mn-ea"/>
              <a:cs typeface="+mn-cs"/>
            </a:endParaRPr>
          </a:p>
        </p:txBody>
      </p:sp>
      <p:sp>
        <p:nvSpPr>
          <p:cNvPr id="10" name="Заголовок 1">
            <a:extLst>
              <a:ext uri="{FF2B5EF4-FFF2-40B4-BE49-F238E27FC236}">
                <a16:creationId xmlns:a16="http://schemas.microsoft.com/office/drawing/2014/main" id="{C214068D-0529-713E-7B3C-784BA5BB965A}"/>
              </a:ext>
            </a:extLst>
          </p:cNvPr>
          <p:cNvSpPr txBox="1">
            <a:spLocks/>
          </p:cNvSpPr>
          <p:nvPr/>
        </p:nvSpPr>
        <p:spPr>
          <a:xfrm>
            <a:off x="191138" y="820189"/>
            <a:ext cx="7327726" cy="431990"/>
          </a:xfrm>
          <a:prstGeom prst="rect">
            <a:avLst/>
          </a:prstGeom>
          <a:no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defRPr/>
            </a:pPr>
            <a:r>
              <a:rPr lang="uk-UA" sz="2800" b="1" cap="all" dirty="0">
                <a:ln w="9525">
                  <a:solidFill>
                    <a:srgbClr val="002060"/>
                  </a:solidFill>
                </a:ln>
                <a:gradFill flip="none" rotWithShape="1">
                  <a:gsLst>
                    <a:gs pos="82432">
                      <a:srgbClr val="A5A5A5">
                        <a:lumMod val="50000"/>
                      </a:srgbClr>
                    </a:gs>
                    <a:gs pos="60000">
                      <a:srgbClr val="ED7D31">
                        <a:lumMod val="75000"/>
                      </a:srgbClr>
                    </a:gs>
                    <a:gs pos="10000">
                      <a:srgbClr val="A5A5A5">
                        <a:lumMod val="50000"/>
                      </a:srgbClr>
                    </a:gs>
                    <a:gs pos="38000">
                      <a:srgbClr val="A5A5A5">
                        <a:lumMod val="50000"/>
                      </a:srgbClr>
                    </a:gs>
                    <a:gs pos="50000">
                      <a:srgbClr val="FFC000">
                        <a:shade val="67500"/>
                        <a:satMod val="115000"/>
                      </a:srgbClr>
                    </a:gs>
                    <a:gs pos="68000">
                      <a:srgbClr val="A5A5A5">
                        <a:lumMod val="75000"/>
                      </a:srgbClr>
                    </a:gs>
                  </a:gsLst>
                  <a:lin ang="5400000" scaled="1"/>
                  <a:tileRect/>
                </a:gradFill>
                <a:latin typeface="Times New Roman" panose="02020603050405020304" pitchFamily="18" charset="0"/>
                <a:cs typeface="Times New Roman" panose="02020603050405020304" pitchFamily="18" charset="0"/>
              </a:rPr>
              <a:t>Підвищення кваліфікації</a:t>
            </a:r>
            <a:endParaRPr lang="ru-RU" sz="2800" b="1" cap="all" dirty="0">
              <a:ln w="19050">
                <a:solidFill>
                  <a:srgbClr val="800000"/>
                </a:solidFill>
              </a:ln>
              <a:solidFill>
                <a:srgbClr val="C00000"/>
              </a:solidFill>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CA674E7F-F174-727D-0F88-F99FEA8FC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314" y="1370652"/>
            <a:ext cx="1934943" cy="2692551"/>
          </a:xfrm>
          <a:prstGeom prst="rect">
            <a:avLst/>
          </a:prstGeom>
        </p:spPr>
      </p:pic>
      <p:pic>
        <p:nvPicPr>
          <p:cNvPr id="7168" name="Рисунок 7167">
            <a:extLst>
              <a:ext uri="{FF2B5EF4-FFF2-40B4-BE49-F238E27FC236}">
                <a16:creationId xmlns:a16="http://schemas.microsoft.com/office/drawing/2014/main" id="{B8B90FDA-E17C-DD54-47AC-08037D2C1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933" y="1343718"/>
            <a:ext cx="1934943" cy="2734803"/>
          </a:xfrm>
          <a:prstGeom prst="rect">
            <a:avLst/>
          </a:prstGeom>
        </p:spPr>
      </p:pic>
      <p:pic>
        <p:nvPicPr>
          <p:cNvPr id="7170" name="Рисунок 7169">
            <a:extLst>
              <a:ext uri="{FF2B5EF4-FFF2-40B4-BE49-F238E27FC236}">
                <a16:creationId xmlns:a16="http://schemas.microsoft.com/office/drawing/2014/main" id="{F22DBA2B-88BE-C260-1ABE-F7573AFFE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1" y="1337616"/>
            <a:ext cx="1870527" cy="2643758"/>
          </a:xfrm>
          <a:prstGeom prst="rect">
            <a:avLst/>
          </a:prstGeom>
        </p:spPr>
      </p:pic>
      <p:pic>
        <p:nvPicPr>
          <p:cNvPr id="7172" name="Рисунок 7171">
            <a:extLst>
              <a:ext uri="{FF2B5EF4-FFF2-40B4-BE49-F238E27FC236}">
                <a16:creationId xmlns:a16="http://schemas.microsoft.com/office/drawing/2014/main" id="{582C1555-1D8E-A204-8763-8987A0FE9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473" y="1371729"/>
            <a:ext cx="1869849" cy="2643758"/>
          </a:xfrm>
          <a:prstGeom prst="rect">
            <a:avLst/>
          </a:prstGeom>
        </p:spPr>
      </p:pic>
      <p:pic>
        <p:nvPicPr>
          <p:cNvPr id="7176" name="Рисунок 7175">
            <a:extLst>
              <a:ext uri="{FF2B5EF4-FFF2-40B4-BE49-F238E27FC236}">
                <a16:creationId xmlns:a16="http://schemas.microsoft.com/office/drawing/2014/main" id="{7FD36C40-6554-774E-BDD9-969A6145A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3" y="4150259"/>
            <a:ext cx="2517451" cy="1823497"/>
          </a:xfrm>
          <a:prstGeom prst="rect">
            <a:avLst/>
          </a:prstGeom>
        </p:spPr>
      </p:pic>
    </p:spTree>
    <p:extLst>
      <p:ext uri="{BB962C8B-B14F-4D97-AF65-F5344CB8AC3E}">
        <p14:creationId xmlns:p14="http://schemas.microsoft.com/office/powerpoint/2010/main" val="1447806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59">
            <a:extLst>
              <a:ext uri="{FF2B5EF4-FFF2-40B4-BE49-F238E27FC236}">
                <a16:creationId xmlns:a16="http://schemas.microsoft.com/office/drawing/2014/main" id="{61E415C4-80AE-6E75-3434-AA52CBD591BE}"/>
              </a:ext>
            </a:extLst>
          </p:cNvPr>
          <p:cNvGrpSpPr>
            <a:grpSpLocks/>
          </p:cNvGrpSpPr>
          <p:nvPr/>
        </p:nvGrpSpPr>
        <p:grpSpPr bwMode="auto">
          <a:xfrm>
            <a:off x="460376" y="928688"/>
            <a:ext cx="8683625" cy="5072062"/>
            <a:chOff x="491575" y="0"/>
            <a:chExt cx="9961092" cy="6858000"/>
          </a:xfrm>
        </p:grpSpPr>
        <p:sp>
          <p:nvSpPr>
            <p:cNvPr id="61" name="Rectangle 60">
              <a:extLst>
                <a:ext uri="{FF2B5EF4-FFF2-40B4-BE49-F238E27FC236}">
                  <a16:creationId xmlns:a16="http://schemas.microsoft.com/office/drawing/2014/main" id="{D5975F08-31D9-9AB7-8F85-655D9DDA5D0F}"/>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2" name="Freeform: Shape 61">
              <a:extLst>
                <a:ext uri="{FF2B5EF4-FFF2-40B4-BE49-F238E27FC236}">
                  <a16:creationId xmlns:a16="http://schemas.microsoft.com/office/drawing/2014/main" id="{6A843F85-536C-EF2E-3E95-A09C33D6F9A4}"/>
                </a:ext>
              </a:extLst>
            </p:cNvPr>
            <p:cNvSpPr/>
            <p:nvPr/>
          </p:nvSpPr>
          <p:spPr>
            <a:xfrm>
              <a:off x="9285381" y="2337515"/>
              <a:ext cx="1167286" cy="2361127"/>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cxnSp>
        <p:nvCxnSpPr>
          <p:cNvPr id="96" name="Straight Connector 95">
            <a:extLst>
              <a:ext uri="{FF2B5EF4-FFF2-40B4-BE49-F238E27FC236}">
                <a16:creationId xmlns:a16="http://schemas.microsoft.com/office/drawing/2014/main" id="{3FA0B92A-FFA5-761C-B5C1-874BF5F5008C}"/>
              </a:ext>
            </a:extLst>
          </p:cNvPr>
          <p:cNvCxnSpPr/>
          <p:nvPr/>
        </p:nvCxnSpPr>
        <p:spPr>
          <a:xfrm>
            <a:off x="3308350" y="3538538"/>
            <a:ext cx="1106488"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8472406B-020B-7E40-8FF9-A81E5BF6A1BA}"/>
              </a:ext>
            </a:extLst>
          </p:cNvPr>
          <p:cNvGrpSpPr>
            <a:grpSpLocks/>
          </p:cNvGrpSpPr>
          <p:nvPr/>
        </p:nvGrpSpPr>
        <p:grpSpPr bwMode="auto">
          <a:xfrm>
            <a:off x="3189288" y="3478213"/>
            <a:ext cx="119062" cy="120650"/>
            <a:chOff x="1677812" y="4248152"/>
            <a:chExt cx="211094" cy="211094"/>
          </a:xfrm>
        </p:grpSpPr>
        <p:sp>
          <p:nvSpPr>
            <p:cNvPr id="98" name="Oval 97">
              <a:extLst>
                <a:ext uri="{FF2B5EF4-FFF2-40B4-BE49-F238E27FC236}">
                  <a16:creationId xmlns:a16="http://schemas.microsoft.com/office/drawing/2014/main" id="{33A6EF03-B81B-1F53-6B54-FF6194C88334}"/>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ln>
                  <a:solidFill>
                    <a:schemeClr val="tx2">
                      <a:lumMod val="60000"/>
                      <a:lumOff val="40000"/>
                    </a:schemeClr>
                  </a:solidFill>
                </a:ln>
              </a:endParaRPr>
            </a:p>
          </p:txBody>
        </p:sp>
        <p:sp>
          <p:nvSpPr>
            <p:cNvPr id="99" name="Oval 98">
              <a:extLst>
                <a:ext uri="{FF2B5EF4-FFF2-40B4-BE49-F238E27FC236}">
                  <a16:creationId xmlns:a16="http://schemas.microsoft.com/office/drawing/2014/main" id="{7ECCA1B5-8496-C773-FED2-670CA34B0D54}"/>
                </a:ext>
              </a:extLst>
            </p:cNvPr>
            <p:cNvSpPr/>
            <p:nvPr/>
          </p:nvSpPr>
          <p:spPr>
            <a:xfrm>
              <a:off x="1705958" y="4278704"/>
              <a:ext cx="154802" cy="149988"/>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ln>
                  <a:solidFill>
                    <a:schemeClr val="tx2">
                      <a:lumMod val="60000"/>
                      <a:lumOff val="40000"/>
                    </a:schemeClr>
                  </a:solidFill>
                </a:ln>
              </a:endParaRPr>
            </a:p>
          </p:txBody>
        </p:sp>
      </p:grpSp>
      <p:cxnSp>
        <p:nvCxnSpPr>
          <p:cNvPr id="100" name="Straight Connector 99">
            <a:extLst>
              <a:ext uri="{FF2B5EF4-FFF2-40B4-BE49-F238E27FC236}">
                <a16:creationId xmlns:a16="http://schemas.microsoft.com/office/drawing/2014/main" id="{C5144050-958E-F479-2199-B3CC75037B91}"/>
              </a:ext>
            </a:extLst>
          </p:cNvPr>
          <p:cNvCxnSpPr/>
          <p:nvPr/>
        </p:nvCxnSpPr>
        <p:spPr>
          <a:xfrm>
            <a:off x="4516439" y="3538538"/>
            <a:ext cx="110648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FB853ABB-DD07-A213-B549-CB386BA5DC9C}"/>
              </a:ext>
            </a:extLst>
          </p:cNvPr>
          <p:cNvGrpSpPr>
            <a:grpSpLocks/>
          </p:cNvGrpSpPr>
          <p:nvPr/>
        </p:nvGrpSpPr>
        <p:grpSpPr bwMode="auto">
          <a:xfrm>
            <a:off x="4414838" y="3478213"/>
            <a:ext cx="119062" cy="120650"/>
            <a:chOff x="3855819" y="4248152"/>
            <a:chExt cx="211094" cy="211094"/>
          </a:xfrm>
        </p:grpSpPr>
        <p:sp>
          <p:nvSpPr>
            <p:cNvPr id="102" name="Oval 101">
              <a:extLst>
                <a:ext uri="{FF2B5EF4-FFF2-40B4-BE49-F238E27FC236}">
                  <a16:creationId xmlns:a16="http://schemas.microsoft.com/office/drawing/2014/main" id="{64226B2E-0DB9-53C6-CB10-FCF3C7414E96}"/>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3" name="Oval 102">
              <a:extLst>
                <a:ext uri="{FF2B5EF4-FFF2-40B4-BE49-F238E27FC236}">
                  <a16:creationId xmlns:a16="http://schemas.microsoft.com/office/drawing/2014/main" id="{EB3909B1-BF09-33EE-57A2-82D40B7B1417}"/>
                </a:ext>
              </a:extLst>
            </p:cNvPr>
            <p:cNvSpPr/>
            <p:nvPr/>
          </p:nvSpPr>
          <p:spPr>
            <a:xfrm>
              <a:off x="3883965" y="4278704"/>
              <a:ext cx="154802" cy="149988"/>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grpSp>
        <p:nvGrpSpPr>
          <p:cNvPr id="104" name="Group 103">
            <a:extLst>
              <a:ext uri="{FF2B5EF4-FFF2-40B4-BE49-F238E27FC236}">
                <a16:creationId xmlns:a16="http://schemas.microsoft.com/office/drawing/2014/main" id="{ACA7AF76-E9B4-9C8C-FE29-5273020CA543}"/>
              </a:ext>
            </a:extLst>
          </p:cNvPr>
          <p:cNvGrpSpPr>
            <a:grpSpLocks/>
          </p:cNvGrpSpPr>
          <p:nvPr/>
        </p:nvGrpSpPr>
        <p:grpSpPr bwMode="auto">
          <a:xfrm>
            <a:off x="5607051" y="3478213"/>
            <a:ext cx="117475" cy="120650"/>
            <a:chOff x="5973250" y="4248152"/>
            <a:chExt cx="211094" cy="211094"/>
          </a:xfrm>
        </p:grpSpPr>
        <p:sp>
          <p:nvSpPr>
            <p:cNvPr id="105" name="Oval 104">
              <a:extLst>
                <a:ext uri="{FF2B5EF4-FFF2-40B4-BE49-F238E27FC236}">
                  <a16:creationId xmlns:a16="http://schemas.microsoft.com/office/drawing/2014/main" id="{6130B108-9C36-2AD5-249A-C02B3D0F626E}"/>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ln>
                  <a:solidFill>
                    <a:schemeClr val="tx2">
                      <a:lumMod val="60000"/>
                      <a:lumOff val="40000"/>
                    </a:schemeClr>
                  </a:solidFill>
                </a:ln>
              </a:endParaRPr>
            </a:p>
          </p:txBody>
        </p:sp>
        <p:sp>
          <p:nvSpPr>
            <p:cNvPr id="106" name="Oval 105">
              <a:extLst>
                <a:ext uri="{FF2B5EF4-FFF2-40B4-BE49-F238E27FC236}">
                  <a16:creationId xmlns:a16="http://schemas.microsoft.com/office/drawing/2014/main" id="{B24899D5-7B5D-429E-3630-08C36566AC21}"/>
                </a:ext>
              </a:extLst>
            </p:cNvPr>
            <p:cNvSpPr/>
            <p:nvPr/>
          </p:nvSpPr>
          <p:spPr>
            <a:xfrm>
              <a:off x="6001776" y="4278704"/>
              <a:ext cx="154042" cy="14998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ln>
                  <a:solidFill>
                    <a:schemeClr val="tx2">
                      <a:lumMod val="60000"/>
                      <a:lumOff val="40000"/>
                    </a:schemeClr>
                  </a:solidFill>
                </a:ln>
              </a:endParaRPr>
            </a:p>
          </p:txBody>
        </p:sp>
      </p:grpSp>
      <p:sp>
        <p:nvSpPr>
          <p:cNvPr id="69" name="TextBox 68">
            <a:extLst>
              <a:ext uri="{FF2B5EF4-FFF2-40B4-BE49-F238E27FC236}">
                <a16:creationId xmlns:a16="http://schemas.microsoft.com/office/drawing/2014/main" id="{F26DE70E-3A43-6498-30E1-143624310450}"/>
              </a:ext>
            </a:extLst>
          </p:cNvPr>
          <p:cNvSpPr txBox="1"/>
          <p:nvPr/>
        </p:nvSpPr>
        <p:spPr bwMode="auto">
          <a:xfrm rot="16200000">
            <a:off x="8128933" y="3122081"/>
            <a:ext cx="1245577" cy="707886"/>
          </a:xfrm>
          <a:prstGeom prst="rect">
            <a:avLst/>
          </a:prstGeom>
          <a:noFill/>
        </p:spPr>
        <p:txBody>
          <a:bodyPr>
            <a:spAutoFit/>
          </a:bodyPr>
          <a:lstStyle/>
          <a:p>
            <a:pPr algn="ctr">
              <a:defRPr/>
            </a:pPr>
            <a:r>
              <a:rPr lang="uk-UA" sz="2000" b="1" dirty="0">
                <a:ln>
                  <a:solidFill>
                    <a:srgbClr val="800000"/>
                  </a:solidFill>
                </a:ln>
                <a:effectLst>
                  <a:glow rad="63500">
                    <a:schemeClr val="bg1">
                      <a:alpha val="40000"/>
                    </a:schemeClr>
                  </a:glow>
                </a:effectLst>
                <a:latin typeface="Arial Narrow" panose="020B0606020202030204" pitchFamily="34" charset="0"/>
              </a:rPr>
              <a:t>Мої нагороди</a:t>
            </a:r>
            <a:endParaRPr lang="en-US" sz="2000" b="1" dirty="0">
              <a:ln>
                <a:solidFill>
                  <a:srgbClr val="800000"/>
                </a:solidFill>
              </a:ln>
              <a:effectLst>
                <a:glow rad="63500">
                  <a:schemeClr val="bg1">
                    <a:alpha val="40000"/>
                  </a:schemeClr>
                </a:glow>
              </a:effectLst>
              <a:latin typeface="Arial Narrow" panose="020B0606020202030204" pitchFamily="34" charset="0"/>
            </a:endParaRPr>
          </a:p>
        </p:txBody>
      </p:sp>
      <p:cxnSp>
        <p:nvCxnSpPr>
          <p:cNvPr id="41" name="Straight Connector 99">
            <a:extLst>
              <a:ext uri="{FF2B5EF4-FFF2-40B4-BE49-F238E27FC236}">
                <a16:creationId xmlns:a16="http://schemas.microsoft.com/office/drawing/2014/main" id="{EC5DCB8C-FEE7-278B-BFCF-AEB0C2362A48}"/>
              </a:ext>
            </a:extLst>
          </p:cNvPr>
          <p:cNvCxnSpPr/>
          <p:nvPr/>
        </p:nvCxnSpPr>
        <p:spPr>
          <a:xfrm>
            <a:off x="5724525" y="3538538"/>
            <a:ext cx="1106488"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69D048C8-1863-655E-29FF-814F198BE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903273" y="1921598"/>
            <a:ext cx="3803973" cy="2642310"/>
          </a:xfrm>
          <a:prstGeom prst="rect">
            <a:avLst/>
          </a:prstGeom>
        </p:spPr>
      </p:pic>
      <p:pic>
        <p:nvPicPr>
          <p:cNvPr id="8" name="Рисунок 7">
            <a:extLst>
              <a:ext uri="{FF2B5EF4-FFF2-40B4-BE49-F238E27FC236}">
                <a16:creationId xmlns:a16="http://schemas.microsoft.com/office/drawing/2014/main" id="{720CF01B-B618-049C-5ADC-1F693F1D2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20" y="1340769"/>
            <a:ext cx="2659921" cy="3803973"/>
          </a:xfrm>
          <a:prstGeom prst="rect">
            <a:avLst/>
          </a:prstGeom>
        </p:spPr>
      </p:pic>
      <p:pic>
        <p:nvPicPr>
          <p:cNvPr id="10" name="Рисунок 9">
            <a:extLst>
              <a:ext uri="{FF2B5EF4-FFF2-40B4-BE49-F238E27FC236}">
                <a16:creationId xmlns:a16="http://schemas.microsoft.com/office/drawing/2014/main" id="{1F6A666A-A4EA-76A5-DDD4-7A3647871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145816" y="1973663"/>
            <a:ext cx="2216397" cy="30440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250" fill="hold"/>
                                        <p:tgtEl>
                                          <p:spTgt spid="97"/>
                                        </p:tgtEl>
                                        <p:attrNameLst>
                                          <p:attrName>ppt_w</p:attrName>
                                        </p:attrNameLst>
                                      </p:cBhvr>
                                      <p:tavLst>
                                        <p:tav tm="0">
                                          <p:val>
                                            <p:fltVal val="0"/>
                                          </p:val>
                                        </p:tav>
                                        <p:tav tm="100000">
                                          <p:val>
                                            <p:strVal val="#ppt_w"/>
                                          </p:val>
                                        </p:tav>
                                      </p:tavLst>
                                    </p:anim>
                                    <p:anim calcmode="lin" valueType="num">
                                      <p:cBhvr>
                                        <p:cTn id="8" dur="250" fill="hold"/>
                                        <p:tgtEl>
                                          <p:spTgt spid="97"/>
                                        </p:tgtEl>
                                        <p:attrNameLst>
                                          <p:attrName>ppt_h</p:attrName>
                                        </p:attrNameLst>
                                      </p:cBhvr>
                                      <p:tavLst>
                                        <p:tav tm="0">
                                          <p:val>
                                            <p:fltVal val="0"/>
                                          </p:val>
                                        </p:tav>
                                        <p:tav tm="100000">
                                          <p:val>
                                            <p:strVal val="#ppt_h"/>
                                          </p:val>
                                        </p:tav>
                                      </p:tavLst>
                                    </p:anim>
                                    <p:animEffect transition="in" filter="fade">
                                      <p:cBhvr>
                                        <p:cTn id="9" dur="250"/>
                                        <p:tgtEl>
                                          <p:spTgt spid="97"/>
                                        </p:tgtEl>
                                      </p:cBhvr>
                                    </p:animEffect>
                                  </p:childTnLst>
                                </p:cTn>
                              </p:par>
                            </p:childTnLst>
                          </p:cTn>
                        </p:par>
                        <p:par>
                          <p:cTn id="10" fill="hold" nodeType="afterGroup">
                            <p:stCondLst>
                              <p:cond delay="250"/>
                            </p:stCondLst>
                            <p:childTnLst>
                              <p:par>
                                <p:cTn id="11" presetID="22" presetClass="entr" presetSubtype="8" fill="hold" nodeType="afterEffect">
                                  <p:stCondLst>
                                    <p:cond delay="250"/>
                                  </p:stCondLst>
                                  <p:childTnLst>
                                    <p:set>
                                      <p:cBhvr>
                                        <p:cTn id="12" dur="1" fill="hold">
                                          <p:stCondLst>
                                            <p:cond delay="0"/>
                                          </p:stCondLst>
                                        </p:cTn>
                                        <p:tgtEl>
                                          <p:spTgt spid="96"/>
                                        </p:tgtEl>
                                        <p:attrNameLst>
                                          <p:attrName>style.visibility</p:attrName>
                                        </p:attrNameLst>
                                      </p:cBhvr>
                                      <p:to>
                                        <p:strVal val="visible"/>
                                      </p:to>
                                    </p:set>
                                    <p:animEffect transition="in" filter="wipe(left)">
                                      <p:cBhvr>
                                        <p:cTn id="13" dur="500"/>
                                        <p:tgtEl>
                                          <p:spTgt spid="96"/>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p:cTn id="17" dur="250" fill="hold"/>
                                        <p:tgtEl>
                                          <p:spTgt spid="101"/>
                                        </p:tgtEl>
                                        <p:attrNameLst>
                                          <p:attrName>ppt_w</p:attrName>
                                        </p:attrNameLst>
                                      </p:cBhvr>
                                      <p:tavLst>
                                        <p:tav tm="0">
                                          <p:val>
                                            <p:fltVal val="0"/>
                                          </p:val>
                                        </p:tav>
                                        <p:tav tm="100000">
                                          <p:val>
                                            <p:strVal val="#ppt_w"/>
                                          </p:val>
                                        </p:tav>
                                      </p:tavLst>
                                    </p:anim>
                                    <p:anim calcmode="lin" valueType="num">
                                      <p:cBhvr>
                                        <p:cTn id="18" dur="250" fill="hold"/>
                                        <p:tgtEl>
                                          <p:spTgt spid="101"/>
                                        </p:tgtEl>
                                        <p:attrNameLst>
                                          <p:attrName>ppt_h</p:attrName>
                                        </p:attrNameLst>
                                      </p:cBhvr>
                                      <p:tavLst>
                                        <p:tav tm="0">
                                          <p:val>
                                            <p:fltVal val="0"/>
                                          </p:val>
                                        </p:tav>
                                        <p:tav tm="100000">
                                          <p:val>
                                            <p:strVal val="#ppt_h"/>
                                          </p:val>
                                        </p:tav>
                                      </p:tavLst>
                                    </p:anim>
                                    <p:animEffect transition="in" filter="fade">
                                      <p:cBhvr>
                                        <p:cTn id="19" dur="250"/>
                                        <p:tgtEl>
                                          <p:spTgt spid="101"/>
                                        </p:tgtEl>
                                      </p:cBhvr>
                                    </p:animEffect>
                                  </p:childTnLst>
                                </p:cTn>
                              </p:par>
                            </p:childTnLst>
                          </p:cTn>
                        </p:par>
                        <p:par>
                          <p:cTn id="20" fill="hold" nodeType="afterGroup">
                            <p:stCondLst>
                              <p:cond delay="1250"/>
                            </p:stCondLst>
                            <p:childTnLst>
                              <p:par>
                                <p:cTn id="21" presetID="22" presetClass="entr" presetSubtype="8" fill="hold" nodeType="afterEffect">
                                  <p:stCondLst>
                                    <p:cond delay="250"/>
                                  </p:stCondLst>
                                  <p:childTnLst>
                                    <p:set>
                                      <p:cBhvr>
                                        <p:cTn id="22" dur="1" fill="hold">
                                          <p:stCondLst>
                                            <p:cond delay="0"/>
                                          </p:stCondLst>
                                        </p:cTn>
                                        <p:tgtEl>
                                          <p:spTgt spid="100"/>
                                        </p:tgtEl>
                                        <p:attrNameLst>
                                          <p:attrName>style.visibility</p:attrName>
                                        </p:attrNameLst>
                                      </p:cBhvr>
                                      <p:to>
                                        <p:strVal val="visible"/>
                                      </p:to>
                                    </p:set>
                                    <p:animEffect transition="in" filter="wipe(left)">
                                      <p:cBhvr>
                                        <p:cTn id="23" dur="500"/>
                                        <p:tgtEl>
                                          <p:spTgt spid="100"/>
                                        </p:tgtEl>
                                      </p:cBhvr>
                                    </p:animEffect>
                                  </p:childTnLst>
                                </p:cTn>
                              </p:par>
                            </p:childTnLst>
                          </p:cTn>
                        </p:par>
                        <p:par>
                          <p:cTn id="24" fill="hold" nodeType="afterGroup">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p:cTn id="27" dur="250" fill="hold"/>
                                        <p:tgtEl>
                                          <p:spTgt spid="104"/>
                                        </p:tgtEl>
                                        <p:attrNameLst>
                                          <p:attrName>ppt_w</p:attrName>
                                        </p:attrNameLst>
                                      </p:cBhvr>
                                      <p:tavLst>
                                        <p:tav tm="0">
                                          <p:val>
                                            <p:fltVal val="0"/>
                                          </p:val>
                                        </p:tav>
                                        <p:tav tm="100000">
                                          <p:val>
                                            <p:strVal val="#ppt_w"/>
                                          </p:val>
                                        </p:tav>
                                      </p:tavLst>
                                    </p:anim>
                                    <p:anim calcmode="lin" valueType="num">
                                      <p:cBhvr>
                                        <p:cTn id="28" dur="250" fill="hold"/>
                                        <p:tgtEl>
                                          <p:spTgt spid="104"/>
                                        </p:tgtEl>
                                        <p:attrNameLst>
                                          <p:attrName>ppt_h</p:attrName>
                                        </p:attrNameLst>
                                      </p:cBhvr>
                                      <p:tavLst>
                                        <p:tav tm="0">
                                          <p:val>
                                            <p:fltVal val="0"/>
                                          </p:val>
                                        </p:tav>
                                        <p:tav tm="100000">
                                          <p:val>
                                            <p:strVal val="#ppt_h"/>
                                          </p:val>
                                        </p:tav>
                                      </p:tavLst>
                                    </p:anim>
                                    <p:animEffect transition="in" filter="fade">
                                      <p:cBhvr>
                                        <p:cTn id="29" dur="250"/>
                                        <p:tgtEl>
                                          <p:spTgt spid="104"/>
                                        </p:tgtEl>
                                      </p:cBhvr>
                                    </p:animEffect>
                                  </p:childTnLst>
                                </p:cTn>
                              </p:par>
                            </p:childTnLst>
                          </p:cTn>
                        </p:par>
                        <p:par>
                          <p:cTn id="30" fill="hold" nodeType="afterGroup">
                            <p:stCondLst>
                              <p:cond delay="2250"/>
                            </p:stCondLst>
                            <p:childTnLst>
                              <p:par>
                                <p:cTn id="31" presetID="22" presetClass="entr" presetSubtype="8" fill="hold" nodeType="afterEffect">
                                  <p:stCondLst>
                                    <p:cond delay="25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Натуральные материалы">
  <a:themeElements>
    <a:clrScheme name="Натуральные материалы">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Открытая">
  <a:themeElements>
    <a:clrScheme name="Аспект">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8_Натуральные материалы">
  <a:themeElements>
    <a:clrScheme name="Натуральные материалы">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Легкий дым">
  <a:themeElements>
    <a:clrScheme name="Зеленый">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Натуральные материалы">
  <a:themeElements>
    <a:clrScheme name="Натуральные материалы">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Открытая">
  <a:themeElements>
    <a:clrScheme name="Аспект">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Открытая">
  <a:themeElements>
    <a:clrScheme name="Аспект">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Открытая">
  <a:themeElements>
    <a:clrScheme name="Аспект">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Открытая">
  <a:themeElements>
    <a:clrScheme name="Аспект">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Открытая">
  <a:themeElements>
    <a:clrScheme name="Аспект">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6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Натуральные материалы">
  <a:themeElements>
    <a:clrScheme name="Натуральные материалы">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Легкий дым">
  <a:themeElements>
    <a:clrScheme name="Зеленый">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TotalTime>
  <Words>3314</Words>
  <Application>Microsoft Office PowerPoint</Application>
  <PresentationFormat>Екран (4:3)</PresentationFormat>
  <Paragraphs>538</Paragraphs>
  <Slides>53</Slides>
  <Notes>48</Notes>
  <HiddenSlides>0</HiddenSlides>
  <MMClips>0</MMClips>
  <ScaleCrop>false</ScaleCrop>
  <HeadingPairs>
    <vt:vector size="6" baseType="variant">
      <vt:variant>
        <vt:lpstr>Використані шрифти</vt:lpstr>
      </vt:variant>
      <vt:variant>
        <vt:i4>12</vt:i4>
      </vt:variant>
      <vt:variant>
        <vt:lpstr>Тема</vt:lpstr>
      </vt:variant>
      <vt:variant>
        <vt:i4>22</vt:i4>
      </vt:variant>
      <vt:variant>
        <vt:lpstr>Заголовки слайдів</vt:lpstr>
      </vt:variant>
      <vt:variant>
        <vt:i4>53</vt:i4>
      </vt:variant>
    </vt:vector>
  </HeadingPairs>
  <TitlesOfParts>
    <vt:vector size="87" baseType="lpstr">
      <vt:lpstr>Bookman Old Style</vt:lpstr>
      <vt:lpstr>Arial Black</vt:lpstr>
      <vt:lpstr>Noto Sans Symbols</vt:lpstr>
      <vt:lpstr>Arial Narrow</vt:lpstr>
      <vt:lpstr>Corsiva</vt:lpstr>
      <vt:lpstr>Corbel</vt:lpstr>
      <vt:lpstr>Arial</vt:lpstr>
      <vt:lpstr>Century Gothic</vt:lpstr>
      <vt:lpstr>Calibri</vt:lpstr>
      <vt:lpstr>Times New Roman</vt:lpstr>
      <vt:lpstr>Garamond</vt:lpstr>
      <vt:lpstr>Lucida Sans</vt:lpstr>
      <vt:lpstr>2_Натуральные материалы</vt:lpstr>
      <vt:lpstr>Default Design</vt:lpstr>
      <vt:lpstr>Натуральные материалы</vt:lpstr>
      <vt:lpstr>8_Натуральные материалы</vt:lpstr>
      <vt:lpstr>16_Натуральные материалы</vt:lpstr>
      <vt:lpstr>4_Натуральные материалы</vt:lpstr>
      <vt:lpstr>1_Default Design</vt:lpstr>
      <vt:lpstr>2_Легкий дым</vt:lpstr>
      <vt:lpstr>Базис</vt:lpstr>
      <vt:lpstr>Открытая</vt:lpstr>
      <vt:lpstr>18_Натуральные материалы</vt:lpstr>
      <vt:lpstr>Легкий дым</vt:lpstr>
      <vt:lpstr>1_Натуральные материалы</vt:lpstr>
      <vt:lpstr>1_Открытая</vt:lpstr>
      <vt:lpstr>2_Открытая</vt:lpstr>
      <vt:lpstr>3_Открытая</vt:lpstr>
      <vt:lpstr>4_Открытая</vt:lpstr>
      <vt:lpstr>5_Открытая</vt:lpstr>
      <vt:lpstr>3_Натуральные материалы</vt:lpstr>
      <vt:lpstr>5_Натуральные материалы</vt:lpstr>
      <vt:lpstr>6_Натуральные материалы</vt:lpstr>
      <vt:lpstr>7_Натуральные материалы</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 ПУБЛІКАЦІЇ МОЇХ  МЕТОДИЧНИХ МАТЕРІАЛІВ </vt:lpstr>
      <vt:lpstr>Презентація PowerPoint</vt:lpstr>
      <vt:lpstr>Презентація PowerPoint</vt:lpstr>
      <vt:lpstr>Презентація PowerPoint</vt:lpstr>
      <vt:lpstr>Презентація PowerPoint</vt:lpstr>
      <vt:lpstr>Презентація PowerPoint</vt:lpstr>
      <vt:lpstr> 12   КОМПЕТЕНТНОСТЕЙ  ВЧИТЕЛЯ   НА  УРОКАХ  УКРАЇНСЬКОЇ  МОВИ  ТА  ЛІТЕРАТУРИ </vt:lpstr>
      <vt:lpstr>А2. ПРЕДМЕТНО – МЕТОДИЧНА </vt:lpstr>
      <vt:lpstr>А3. ІНФОРМАЦІЙНО- ЦИФРОВА </vt:lpstr>
      <vt:lpstr> Б1. ПСИХОЛОГІЧНА </vt:lpstr>
      <vt:lpstr>  Б2. ЕМОЦІЙНО–ЕТИЧНА </vt:lpstr>
      <vt:lpstr>   Б3. ПЕДАГОГІЧНЕ ПАРТНЕРСТВО </vt:lpstr>
      <vt:lpstr>В1. ІНКЛЮЗИВНА</vt:lpstr>
      <vt:lpstr>В2. ЗДОРОВ’ЯЗБЕРЕЖУВАЛЬНА </vt:lpstr>
      <vt:lpstr>Презентація PowerPoint</vt:lpstr>
      <vt:lpstr>Г1. ПРОГНОСТИЧНА </vt:lpstr>
      <vt:lpstr>  Г2. ОРГАНІЗАЦІЙНА </vt:lpstr>
      <vt:lpstr>Г3. ОЦІНЮВАЛЬНО-АНАЛІТИЧНА </vt:lpstr>
      <vt:lpstr>Презентація PowerPoint</vt:lpstr>
      <vt:lpstr>Презентація PowerPoint</vt:lpstr>
      <vt:lpstr>Презентація PowerPoint</vt:lpstr>
      <vt:lpstr>Д1. ЗДАТНІСТЬ ДО НАВЧАННЯ ВПРОДОВЖ  ЖИТТЯ </vt:lpstr>
      <vt:lpstr>Презентація PowerPoint</vt:lpstr>
      <vt:lpstr>Презентація PowerPoint</vt:lpstr>
      <vt:lpstr>Презентація PowerPoint</vt:lpstr>
      <vt:lpstr>Презентація PowerPoint</vt:lpstr>
      <vt:lpstr>ІНТЕРАКТИВНА МОДЕЛЬ НАВЧАННЯ</vt:lpstr>
      <vt:lpstr>ПРАВИЛА ОРГАНІЗАЦІЇ ІНТЕРАКТИВНОГО НАВЧАННЯ</vt:lpstr>
      <vt:lpstr>Класифікація інтерактивних технологій</vt:lpstr>
      <vt:lpstr>Організація навчального співробітництва</vt:lpstr>
      <vt:lpstr>Структура уроку з застосуванням інтерактивних технологій</vt:lpstr>
      <vt:lpstr>Презентація PowerPoint</vt:lpstr>
      <vt:lpstr>Інтерактивна модель навчання</vt:lpstr>
      <vt:lpstr>Презентація PowerPoint</vt:lpstr>
      <vt:lpstr>Презентація PowerPoint</vt:lpstr>
      <vt:lpstr>Презентація PowerPoint</vt:lpstr>
      <vt:lpstr>Презентація PowerPoint</vt:lpstr>
      <vt:lpstr>Інтерактивні вправи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Великолепный</dc:creator>
  <cp:lastModifiedBy>Катерина Білова</cp:lastModifiedBy>
  <cp:revision>5</cp:revision>
  <dcterms:created xsi:type="dcterms:W3CDTF">2008-12-13T10:10:56Z</dcterms:created>
  <dcterms:modified xsi:type="dcterms:W3CDTF">2025-03-20T18:07:27Z</dcterms:modified>
</cp:coreProperties>
</file>